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8"/>
  </p:notesMasterIdLst>
  <p:sldIdLst>
    <p:sldId id="256" r:id="rId5"/>
    <p:sldId id="257" r:id="rId6"/>
    <p:sldId id="258" r:id="rId7"/>
    <p:sldId id="288" r:id="rId8"/>
    <p:sldId id="259" r:id="rId9"/>
    <p:sldId id="260" r:id="rId10"/>
    <p:sldId id="264" r:id="rId11"/>
    <p:sldId id="286" r:id="rId12"/>
    <p:sldId id="261" r:id="rId13"/>
    <p:sldId id="262" r:id="rId14"/>
    <p:sldId id="263" r:id="rId15"/>
    <p:sldId id="265" r:id="rId16"/>
    <p:sldId id="266" r:id="rId17"/>
    <p:sldId id="267" r:id="rId18"/>
    <p:sldId id="268" r:id="rId19"/>
    <p:sldId id="269" r:id="rId20"/>
    <p:sldId id="270" r:id="rId21"/>
    <p:sldId id="271" r:id="rId22"/>
    <p:sldId id="272" r:id="rId23"/>
    <p:sldId id="273" r:id="rId24"/>
    <p:sldId id="287"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CCF120-65D7-4220-A57A-4F260487DA40}">
          <p14:sldIdLst>
            <p14:sldId id="256"/>
            <p14:sldId id="257"/>
            <p14:sldId id="258"/>
            <p14:sldId id="288"/>
            <p14:sldId id="259"/>
            <p14:sldId id="260"/>
            <p14:sldId id="264"/>
            <p14:sldId id="286"/>
            <p14:sldId id="261"/>
            <p14:sldId id="262"/>
            <p14:sldId id="263"/>
            <p14:sldId id="265"/>
            <p14:sldId id="266"/>
            <p14:sldId id="267"/>
            <p14:sldId id="268"/>
            <p14:sldId id="269"/>
            <p14:sldId id="270"/>
            <p14:sldId id="271"/>
            <p14:sldId id="272"/>
            <p14:sldId id="273"/>
            <p14:sldId id="287"/>
            <p14:sldId id="274"/>
            <p14:sldId id="275"/>
            <p14:sldId id="276"/>
            <p14:sldId id="277"/>
            <p14:sldId id="278"/>
            <p14:sldId id="279"/>
            <p14:sldId id="280"/>
            <p14:sldId id="281"/>
            <p14:sldId id="282"/>
            <p14:sldId id="283"/>
            <p14:sldId id="284"/>
            <p14:sldId id="28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van Kozierok" initials="EK" lastIdx="3" clrIdx="0">
    <p:extLst>
      <p:ext uri="{19B8F6BF-5375-455C-9EA6-DF929625EA0E}">
        <p15:presenceInfo xmlns:p15="http://schemas.microsoft.com/office/powerpoint/2012/main" userId="ede34bd6a29a37a3" providerId="Windows Live"/>
      </p:ext>
    </p:extLst>
  </p:cmAuthor>
  <p:cmAuthor id="2" name="Evan Kozierok" initials="EK [2]" lastIdx="2" clrIdx="1">
    <p:extLst>
      <p:ext uri="{19B8F6BF-5375-455C-9EA6-DF929625EA0E}">
        <p15:presenceInfo xmlns:p15="http://schemas.microsoft.com/office/powerpoint/2012/main" userId="Evan Koziero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C7B773-59C0-4162-A7F9-875CBCBC3E2B}" v="851" dt="2020-07-24T16:19:37.5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673" autoAdjust="0"/>
  </p:normalViewPr>
  <p:slideViewPr>
    <p:cSldViewPr snapToGrid="0">
      <p:cViewPr varScale="1">
        <p:scale>
          <a:sx n="88" d="100"/>
          <a:sy n="88" d="100"/>
        </p:scale>
        <p:origin x="14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an Kozierok" userId="42abead0-e826-494a-a66f-d468e975a089" providerId="ADAL" clId="{63C7B773-59C0-4162-A7F9-875CBCBC3E2B}"/>
    <pc:docChg chg="undo redo custSel mod addSld modSld sldOrd addSection delSection">
      <pc:chgData name="Evan Kozierok" userId="42abead0-e826-494a-a66f-d468e975a089" providerId="ADAL" clId="{63C7B773-59C0-4162-A7F9-875CBCBC3E2B}" dt="2020-07-27T16:13:39.929" v="11392" actId="20577"/>
      <pc:docMkLst>
        <pc:docMk/>
      </pc:docMkLst>
      <pc:sldChg chg="addSp delSp modSp modTransition modAnim delCm">
        <pc:chgData name="Evan Kozierok" userId="42abead0-e826-494a-a66f-d468e975a089" providerId="ADAL" clId="{63C7B773-59C0-4162-A7F9-875CBCBC3E2B}" dt="2020-07-24T16:19:37.595" v="10887"/>
        <pc:sldMkLst>
          <pc:docMk/>
          <pc:sldMk cId="816044054" sldId="256"/>
        </pc:sldMkLst>
        <pc:spChg chg="mod">
          <ac:chgData name="Evan Kozierok" userId="42abead0-e826-494a-a66f-d468e975a089" providerId="ADAL" clId="{63C7B773-59C0-4162-A7F9-875CBCBC3E2B}" dt="2020-07-23T18:20:39.643" v="6199"/>
          <ac:spMkLst>
            <pc:docMk/>
            <pc:sldMk cId="816044054" sldId="256"/>
            <ac:spMk id="3" creationId="{3F729E81-42EF-4C8B-90E9-F13E11E0CF5A}"/>
          </ac:spMkLst>
        </pc:spChg>
        <pc:picChg chg="add del mod">
          <ac:chgData name="Evan Kozierok" userId="42abead0-e826-494a-a66f-d468e975a089" providerId="ADAL" clId="{63C7B773-59C0-4162-A7F9-875CBCBC3E2B}" dt="2020-07-24T16:19:37.595" v="10887"/>
          <ac:picMkLst>
            <pc:docMk/>
            <pc:sldMk cId="816044054" sldId="256"/>
            <ac:picMk id="4" creationId="{19899C50-7E97-4CA9-B19E-60B185332E43}"/>
          </ac:picMkLst>
        </pc:picChg>
      </pc:sldChg>
      <pc:sldChg chg="addSp delSp modSp mod modTransition setBg modAnim delDesignElem modNotesTx">
        <pc:chgData name="Evan Kozierok" userId="42abead0-e826-494a-a66f-d468e975a089" providerId="ADAL" clId="{63C7B773-59C0-4162-A7F9-875CBCBC3E2B}" dt="2020-07-24T16:19:37.595" v="10887"/>
        <pc:sldMkLst>
          <pc:docMk/>
          <pc:sldMk cId="2142160557" sldId="257"/>
        </pc:sldMkLst>
        <pc:spChg chg="mod">
          <ac:chgData name="Evan Kozierok" userId="42abead0-e826-494a-a66f-d468e975a089" providerId="ADAL" clId="{63C7B773-59C0-4162-A7F9-875CBCBC3E2B}" dt="2020-07-23T17:56:16.875" v="5988" actId="26606"/>
          <ac:spMkLst>
            <pc:docMk/>
            <pc:sldMk cId="2142160557" sldId="257"/>
            <ac:spMk id="2" creationId="{BAB37E9F-81C3-4967-AF05-9823EB277A79}"/>
          </ac:spMkLst>
        </pc:spChg>
        <pc:spChg chg="add del mod">
          <ac:chgData name="Evan Kozierok" userId="42abead0-e826-494a-a66f-d468e975a089" providerId="ADAL" clId="{63C7B773-59C0-4162-A7F9-875CBCBC3E2B}" dt="2020-07-23T17:56:16.875" v="5988" actId="26606"/>
          <ac:spMkLst>
            <pc:docMk/>
            <pc:sldMk cId="2142160557" sldId="257"/>
            <ac:spMk id="3" creationId="{48FDA3F3-1760-4A81-BDB5-111DA75D8926}"/>
          </ac:spMkLst>
        </pc:spChg>
        <pc:spChg chg="add mod">
          <ac:chgData name="Evan Kozierok" userId="42abead0-e826-494a-a66f-d468e975a089" providerId="ADAL" clId="{63C7B773-59C0-4162-A7F9-875CBCBC3E2B}" dt="2020-07-23T19:44:27.218" v="7343" actId="14100"/>
          <ac:spMkLst>
            <pc:docMk/>
            <pc:sldMk cId="2142160557" sldId="257"/>
            <ac:spMk id="3" creationId="{5667DAEF-E14B-4BB9-ACE1-10DC2D6433C2}"/>
          </ac:spMkLst>
        </pc:spChg>
        <pc:spChg chg="add del">
          <ac:chgData name="Evan Kozierok" userId="42abead0-e826-494a-a66f-d468e975a089" providerId="ADAL" clId="{63C7B773-59C0-4162-A7F9-875CBCBC3E2B}" dt="2020-07-23T17:03:05.626" v="5912" actId="26606"/>
          <ac:spMkLst>
            <pc:docMk/>
            <pc:sldMk cId="2142160557" sldId="257"/>
            <ac:spMk id="6" creationId="{655AE6B0-AC9E-4167-806F-E9DB135FC46B}"/>
          </ac:spMkLst>
        </pc:spChg>
        <pc:spChg chg="add del">
          <ac:chgData name="Evan Kozierok" userId="42abead0-e826-494a-a66f-d468e975a089" providerId="ADAL" clId="{63C7B773-59C0-4162-A7F9-875CBCBC3E2B}" dt="2020-07-23T17:03:05.626" v="5912" actId="26606"/>
          <ac:spMkLst>
            <pc:docMk/>
            <pc:sldMk cId="2142160557" sldId="257"/>
            <ac:spMk id="8" creationId="{87BD1F4E-A66D-4C06-86DA-8D56CA7A3B41}"/>
          </ac:spMkLst>
        </pc:spChg>
        <pc:spChg chg="add del">
          <ac:chgData name="Evan Kozierok" userId="42abead0-e826-494a-a66f-d468e975a089" providerId="ADAL" clId="{63C7B773-59C0-4162-A7F9-875CBCBC3E2B}" dt="2020-07-23T16:10:16.387" v="5615" actId="26606"/>
          <ac:spMkLst>
            <pc:docMk/>
            <pc:sldMk cId="2142160557" sldId="257"/>
            <ac:spMk id="9" creationId="{655AE6B0-AC9E-4167-806F-E9DB135FC46B}"/>
          </ac:spMkLst>
        </pc:spChg>
        <pc:spChg chg="add del">
          <ac:chgData name="Evan Kozierok" userId="42abead0-e826-494a-a66f-d468e975a089" providerId="ADAL" clId="{63C7B773-59C0-4162-A7F9-875CBCBC3E2B}" dt="2020-07-23T17:03:19.320" v="5918" actId="26606"/>
          <ac:spMkLst>
            <pc:docMk/>
            <pc:sldMk cId="2142160557" sldId="257"/>
            <ac:spMk id="13" creationId="{B2205F6E-03C6-4E92-877C-E2482F6599AA}"/>
          </ac:spMkLst>
        </pc:spChg>
        <pc:spChg chg="add del">
          <ac:chgData name="Evan Kozierok" userId="42abead0-e826-494a-a66f-d468e975a089" providerId="ADAL" clId="{63C7B773-59C0-4162-A7F9-875CBCBC3E2B}" dt="2020-07-23T17:03:19.320" v="5918" actId="26606"/>
          <ac:spMkLst>
            <pc:docMk/>
            <pc:sldMk cId="2142160557" sldId="257"/>
            <ac:spMk id="14" creationId="{9F4444CE-BC8D-4D61-B303-4C05614E62AB}"/>
          </ac:spMkLst>
        </pc:spChg>
        <pc:spChg chg="add del">
          <ac:chgData name="Evan Kozierok" userId="42abead0-e826-494a-a66f-d468e975a089" providerId="ADAL" clId="{63C7B773-59C0-4162-A7F9-875CBCBC3E2B}" dt="2020-07-23T17:03:19.320" v="5918" actId="26606"/>
          <ac:spMkLst>
            <pc:docMk/>
            <pc:sldMk cId="2142160557" sldId="257"/>
            <ac:spMk id="15" creationId="{73772B81-181F-48B7-8826-4D9686D15DF5}"/>
          </ac:spMkLst>
        </pc:spChg>
        <pc:spChg chg="add del">
          <ac:chgData name="Evan Kozierok" userId="42abead0-e826-494a-a66f-d468e975a089" providerId="ADAL" clId="{63C7B773-59C0-4162-A7F9-875CBCBC3E2B}" dt="2020-07-23T17:03:07.782" v="5914" actId="26606"/>
          <ac:spMkLst>
            <pc:docMk/>
            <pc:sldMk cId="2142160557" sldId="257"/>
            <ac:spMk id="21" creationId="{655AE6B0-AC9E-4167-806F-E9DB135FC46B}"/>
          </ac:spMkLst>
        </pc:spChg>
        <pc:spChg chg="add mod topLvl">
          <ac:chgData name="Evan Kozierok" userId="42abead0-e826-494a-a66f-d468e975a089" providerId="ADAL" clId="{63C7B773-59C0-4162-A7F9-875CBCBC3E2B}" dt="2020-07-23T19:42:33.476" v="7301" actId="478"/>
          <ac:spMkLst>
            <pc:docMk/>
            <pc:sldMk cId="2142160557" sldId="257"/>
            <ac:spMk id="21" creationId="{958130CE-4737-418C-AB1E-23E36B5BDC42}"/>
          </ac:spMkLst>
        </pc:spChg>
        <pc:spChg chg="add del mod topLvl">
          <ac:chgData name="Evan Kozierok" userId="42abead0-e826-494a-a66f-d468e975a089" providerId="ADAL" clId="{63C7B773-59C0-4162-A7F9-875CBCBC3E2B}" dt="2020-07-23T19:42:33.476" v="7301" actId="478"/>
          <ac:spMkLst>
            <pc:docMk/>
            <pc:sldMk cId="2142160557" sldId="257"/>
            <ac:spMk id="22" creationId="{3B96AC63-A027-494D-B08A-F3E7F7DDC3F9}"/>
          </ac:spMkLst>
        </pc:spChg>
        <pc:spChg chg="add del">
          <ac:chgData name="Evan Kozierok" userId="42abead0-e826-494a-a66f-d468e975a089" providerId="ADAL" clId="{63C7B773-59C0-4162-A7F9-875CBCBC3E2B}" dt="2020-07-23T16:10:16.387" v="5615" actId="26606"/>
          <ac:spMkLst>
            <pc:docMk/>
            <pc:sldMk cId="2142160557" sldId="257"/>
            <ac:spMk id="22" creationId="{87BD1F4E-A66D-4C06-86DA-8D56CA7A3B41}"/>
          </ac:spMkLst>
        </pc:spChg>
        <pc:spChg chg="add del">
          <ac:chgData name="Evan Kozierok" userId="42abead0-e826-494a-a66f-d468e975a089" providerId="ADAL" clId="{63C7B773-59C0-4162-A7F9-875CBCBC3E2B}" dt="2020-07-23T17:03:07.782" v="5914" actId="26606"/>
          <ac:spMkLst>
            <pc:docMk/>
            <pc:sldMk cId="2142160557" sldId="257"/>
            <ac:spMk id="24" creationId="{87BD1F4E-A66D-4C06-86DA-8D56CA7A3B41}"/>
          </ac:spMkLst>
        </pc:spChg>
        <pc:spChg chg="add del">
          <ac:chgData name="Evan Kozierok" userId="42abead0-e826-494a-a66f-d468e975a089" providerId="ADAL" clId="{63C7B773-59C0-4162-A7F9-875CBCBC3E2B}" dt="2020-07-23T17:41:26.815" v="5933" actId="26606"/>
          <ac:spMkLst>
            <pc:docMk/>
            <pc:sldMk cId="2142160557" sldId="257"/>
            <ac:spMk id="26" creationId="{655AE6B0-AC9E-4167-806F-E9DB135FC46B}"/>
          </ac:spMkLst>
        </pc:spChg>
        <pc:spChg chg="add del">
          <ac:chgData name="Evan Kozierok" userId="42abead0-e826-494a-a66f-d468e975a089" providerId="ADAL" clId="{63C7B773-59C0-4162-A7F9-875CBCBC3E2B}" dt="2020-07-23T18:20:39.643" v="6199"/>
          <ac:spMkLst>
            <pc:docMk/>
            <pc:sldMk cId="2142160557" sldId="257"/>
            <ac:spMk id="28" creationId="{655AE6B0-AC9E-4167-806F-E9DB135FC46B}"/>
          </ac:spMkLst>
        </pc:spChg>
        <pc:spChg chg="add del">
          <ac:chgData name="Evan Kozierok" userId="42abead0-e826-494a-a66f-d468e975a089" providerId="ADAL" clId="{63C7B773-59C0-4162-A7F9-875CBCBC3E2B}" dt="2020-07-23T17:41:26.815" v="5933" actId="26606"/>
          <ac:spMkLst>
            <pc:docMk/>
            <pc:sldMk cId="2142160557" sldId="257"/>
            <ac:spMk id="33" creationId="{87BD1F4E-A66D-4C06-86DA-8D56CA7A3B41}"/>
          </ac:spMkLst>
        </pc:spChg>
        <pc:spChg chg="add del">
          <ac:chgData name="Evan Kozierok" userId="42abead0-e826-494a-a66f-d468e975a089" providerId="ADAL" clId="{63C7B773-59C0-4162-A7F9-875CBCBC3E2B}" dt="2020-07-23T18:20:39.643" v="6199"/>
          <ac:spMkLst>
            <pc:docMk/>
            <pc:sldMk cId="2142160557" sldId="257"/>
            <ac:spMk id="37" creationId="{87BD1F4E-A66D-4C06-86DA-8D56CA7A3B41}"/>
          </ac:spMkLst>
        </pc:spChg>
        <pc:grpChg chg="add del">
          <ac:chgData name="Evan Kozierok" userId="42abead0-e826-494a-a66f-d468e975a089" providerId="ADAL" clId="{63C7B773-59C0-4162-A7F9-875CBCBC3E2B}" dt="2020-07-23T17:03:05.626" v="5912" actId="26606"/>
          <ac:grpSpMkLst>
            <pc:docMk/>
            <pc:sldMk cId="2142160557" sldId="257"/>
            <ac:grpSpMk id="7" creationId="{3523416A-383B-4FDC-B4C9-D8EDDFE9C043}"/>
          </ac:grpSpMkLst>
        </pc:grpChg>
        <pc:grpChg chg="add del">
          <ac:chgData name="Evan Kozierok" userId="42abead0-e826-494a-a66f-d468e975a089" providerId="ADAL" clId="{63C7B773-59C0-4162-A7F9-875CBCBC3E2B}" dt="2020-07-23T16:10:16.387" v="5615" actId="26606"/>
          <ac:grpSpMkLst>
            <pc:docMk/>
            <pc:sldMk cId="2142160557" sldId="257"/>
            <ac:grpSpMk id="11" creationId="{3523416A-383B-4FDC-B4C9-D8EDDFE9C043}"/>
          </ac:grpSpMkLst>
        </pc:grpChg>
        <pc:grpChg chg="add del mod">
          <ac:chgData name="Evan Kozierok" userId="42abead0-e826-494a-a66f-d468e975a089" providerId="ADAL" clId="{63C7B773-59C0-4162-A7F9-875CBCBC3E2B}" dt="2020-07-23T19:42:33.476" v="7301" actId="478"/>
          <ac:grpSpMkLst>
            <pc:docMk/>
            <pc:sldMk cId="2142160557" sldId="257"/>
            <ac:grpSpMk id="16" creationId="{CF22A028-5282-40AA-92CE-C93AC34E713D}"/>
          </ac:grpSpMkLst>
        </pc:grpChg>
        <pc:grpChg chg="add del">
          <ac:chgData name="Evan Kozierok" userId="42abead0-e826-494a-a66f-d468e975a089" providerId="ADAL" clId="{63C7B773-59C0-4162-A7F9-875CBCBC3E2B}" dt="2020-07-23T17:03:07.782" v="5914" actId="26606"/>
          <ac:grpSpMkLst>
            <pc:docMk/>
            <pc:sldMk cId="2142160557" sldId="257"/>
            <ac:grpSpMk id="23" creationId="{3523416A-383B-4FDC-B4C9-D8EDDFE9C043}"/>
          </ac:grpSpMkLst>
        </pc:grpChg>
        <pc:grpChg chg="add del">
          <ac:chgData name="Evan Kozierok" userId="42abead0-e826-494a-a66f-d468e975a089" providerId="ADAL" clId="{63C7B773-59C0-4162-A7F9-875CBCBC3E2B}" dt="2020-07-23T17:41:26.815" v="5933" actId="26606"/>
          <ac:grpSpMkLst>
            <pc:docMk/>
            <pc:sldMk cId="2142160557" sldId="257"/>
            <ac:grpSpMk id="27" creationId="{3523416A-383B-4FDC-B4C9-D8EDDFE9C043}"/>
          </ac:grpSpMkLst>
        </pc:grpChg>
        <pc:grpChg chg="add del">
          <ac:chgData name="Evan Kozierok" userId="42abead0-e826-494a-a66f-d468e975a089" providerId="ADAL" clId="{63C7B773-59C0-4162-A7F9-875CBCBC3E2B}" dt="2020-07-23T18:20:39.643" v="6199"/>
          <ac:grpSpMkLst>
            <pc:docMk/>
            <pc:sldMk cId="2142160557" sldId="257"/>
            <ac:grpSpMk id="29" creationId="{3523416A-383B-4FDC-B4C9-D8EDDFE9C043}"/>
          </ac:grpSpMkLst>
        </pc:grpChg>
        <pc:graphicFrameChg chg="add del">
          <ac:chgData name="Evan Kozierok" userId="42abead0-e826-494a-a66f-d468e975a089" providerId="ADAL" clId="{63C7B773-59C0-4162-A7F9-875CBCBC3E2B}" dt="2020-07-23T16:10:16.387" v="5615" actId="26606"/>
          <ac:graphicFrameMkLst>
            <pc:docMk/>
            <pc:sldMk cId="2142160557" sldId="257"/>
            <ac:graphicFrameMk id="5" creationId="{960D9109-556D-42CE-8284-146FF5D58D61}"/>
          </ac:graphicFrameMkLst>
        </pc:graphicFrameChg>
        <pc:graphicFrameChg chg="add del">
          <ac:chgData name="Evan Kozierok" userId="42abead0-e826-494a-a66f-d468e975a089" providerId="ADAL" clId="{63C7B773-59C0-4162-A7F9-875CBCBC3E2B}" dt="2020-07-23T17:03:05.626" v="5912" actId="26606"/>
          <ac:graphicFrameMkLst>
            <pc:docMk/>
            <pc:sldMk cId="2142160557" sldId="257"/>
            <ac:graphicFrameMk id="10" creationId="{6DBE58FB-168D-43D8-B337-3E836DDE18AB}"/>
          </ac:graphicFrameMkLst>
        </pc:graphicFrameChg>
        <pc:graphicFrameChg chg="add del">
          <ac:chgData name="Evan Kozierok" userId="42abead0-e826-494a-a66f-d468e975a089" providerId="ADAL" clId="{63C7B773-59C0-4162-A7F9-875CBCBC3E2B}" dt="2020-07-23T17:03:10.745" v="5916" actId="26606"/>
          <ac:graphicFrameMkLst>
            <pc:docMk/>
            <pc:sldMk cId="2142160557" sldId="257"/>
            <ac:graphicFrameMk id="12" creationId="{8078504B-184F-45A8-AAB6-4C3152C6E0FB}"/>
          </ac:graphicFrameMkLst>
        </pc:graphicFrameChg>
        <pc:graphicFrameChg chg="add del">
          <ac:chgData name="Evan Kozierok" userId="42abead0-e826-494a-a66f-d468e975a089" providerId="ADAL" clId="{63C7B773-59C0-4162-A7F9-875CBCBC3E2B}" dt="2020-07-23T17:03:19.320" v="5918" actId="26606"/>
          <ac:graphicFrameMkLst>
            <pc:docMk/>
            <pc:sldMk cId="2142160557" sldId="257"/>
            <ac:graphicFrameMk id="16" creationId="{1D9826B9-301C-4C05-9B81-DFD0EF31DD47}"/>
          </ac:graphicFrameMkLst>
        </pc:graphicFrameChg>
        <pc:graphicFrameChg chg="add del">
          <ac:chgData name="Evan Kozierok" userId="42abead0-e826-494a-a66f-d468e975a089" providerId="ADAL" clId="{63C7B773-59C0-4162-A7F9-875CBCBC3E2B}" dt="2020-07-23T17:03:07.782" v="5914" actId="26606"/>
          <ac:graphicFrameMkLst>
            <pc:docMk/>
            <pc:sldMk cId="2142160557" sldId="257"/>
            <ac:graphicFrameMk id="25" creationId="{BFF15344-651F-46E5-8D93-A9F5BA975190}"/>
          </ac:graphicFrameMkLst>
        </pc:graphicFrameChg>
        <pc:graphicFrameChg chg="add del mod">
          <ac:chgData name="Evan Kozierok" userId="42abead0-e826-494a-a66f-d468e975a089" providerId="ADAL" clId="{63C7B773-59C0-4162-A7F9-875CBCBC3E2B}" dt="2020-07-23T17:41:26.815" v="5933" actId="26606"/>
          <ac:graphicFrameMkLst>
            <pc:docMk/>
            <pc:sldMk cId="2142160557" sldId="257"/>
            <ac:graphicFrameMk id="34" creationId="{3212E5C0-5EB5-410B-9217-B824971582A9}"/>
          </ac:graphicFrameMkLst>
        </pc:graphicFrameChg>
        <pc:graphicFrameChg chg="add mod">
          <ac:chgData name="Evan Kozierok" userId="42abead0-e826-494a-a66f-d468e975a089" providerId="ADAL" clId="{63C7B773-59C0-4162-A7F9-875CBCBC3E2B}" dt="2020-07-23T19:41:30.061" v="7293" actId="14100"/>
          <ac:graphicFrameMkLst>
            <pc:docMk/>
            <pc:sldMk cId="2142160557" sldId="257"/>
            <ac:graphicFrameMk id="38" creationId="{7D33106B-A33C-4FB5-9DC0-209A9242789A}"/>
          </ac:graphicFrameMkLst>
        </pc:graphicFrameChg>
        <pc:picChg chg="add del mod">
          <ac:chgData name="Evan Kozierok" userId="42abead0-e826-494a-a66f-d468e975a089" providerId="ADAL" clId="{63C7B773-59C0-4162-A7F9-875CBCBC3E2B}" dt="2020-07-24T16:19:37.595" v="10887"/>
          <ac:picMkLst>
            <pc:docMk/>
            <pc:sldMk cId="2142160557" sldId="257"/>
            <ac:picMk id="4" creationId="{98DB682A-FA6F-43DB-A5FE-07B6A23883D8}"/>
          </ac:picMkLst>
        </pc:picChg>
      </pc:sldChg>
      <pc:sldChg chg="addSp delSp modSp mod modTransition modAnim delCm modNotesTx">
        <pc:chgData name="Evan Kozierok" userId="42abead0-e826-494a-a66f-d468e975a089" providerId="ADAL" clId="{63C7B773-59C0-4162-A7F9-875CBCBC3E2B}" dt="2020-07-24T16:19:37.595" v="10887"/>
        <pc:sldMkLst>
          <pc:docMk/>
          <pc:sldMk cId="2244676256" sldId="258"/>
        </pc:sldMkLst>
        <pc:spChg chg="mod">
          <ac:chgData name="Evan Kozierok" userId="42abead0-e826-494a-a66f-d468e975a089" providerId="ADAL" clId="{63C7B773-59C0-4162-A7F9-875CBCBC3E2B}" dt="2020-07-23T18:20:39.643" v="6199"/>
          <ac:spMkLst>
            <pc:docMk/>
            <pc:sldMk cId="2244676256" sldId="258"/>
            <ac:spMk id="2" creationId="{8B6B2BF1-BB5E-4559-B319-79A2E6C5DA98}"/>
          </ac:spMkLst>
        </pc:spChg>
        <pc:spChg chg="mod">
          <ac:chgData name="Evan Kozierok" userId="42abead0-e826-494a-a66f-d468e975a089" providerId="ADAL" clId="{63C7B773-59C0-4162-A7F9-875CBCBC3E2B}" dt="2020-07-23T18:21:20.094" v="6245" actId="20577"/>
          <ac:spMkLst>
            <pc:docMk/>
            <pc:sldMk cId="2244676256" sldId="258"/>
            <ac:spMk id="3" creationId="{E6BFB6E9-5A0B-4BAA-95A8-8616FBFC47C7}"/>
          </ac:spMkLst>
        </pc:spChg>
        <pc:spChg chg="mod">
          <ac:chgData name="Evan Kozierok" userId="42abead0-e826-494a-a66f-d468e975a089" providerId="ADAL" clId="{63C7B773-59C0-4162-A7F9-875CBCBC3E2B}" dt="2020-07-23T18:20:39.643" v="6199"/>
          <ac:spMkLst>
            <pc:docMk/>
            <pc:sldMk cId="2244676256" sldId="258"/>
            <ac:spMk id="4" creationId="{80CCAB1C-9D00-464C-B454-422CC5648AF3}"/>
          </ac:spMkLst>
        </pc:spChg>
        <pc:picChg chg="add del mod">
          <ac:chgData name="Evan Kozierok" userId="42abead0-e826-494a-a66f-d468e975a089" providerId="ADAL" clId="{63C7B773-59C0-4162-A7F9-875CBCBC3E2B}" dt="2020-07-24T16:19:37.595" v="10887"/>
          <ac:picMkLst>
            <pc:docMk/>
            <pc:sldMk cId="2244676256" sldId="258"/>
            <ac:picMk id="5" creationId="{E49ADFB9-02B0-49BE-A7A3-17A971DB4F79}"/>
          </ac:picMkLst>
        </pc:picChg>
        <pc:picChg chg="add del mod">
          <ac:chgData name="Evan Kozierok" userId="42abead0-e826-494a-a66f-d468e975a089" providerId="ADAL" clId="{63C7B773-59C0-4162-A7F9-875CBCBC3E2B}" dt="2020-07-23T17:47:38.925" v="5968" actId="478"/>
          <ac:picMkLst>
            <pc:docMk/>
            <pc:sldMk cId="2244676256" sldId="258"/>
            <ac:picMk id="1026" creationId="{2E574CA9-5250-4333-8C0C-AEFBA2BA01BD}"/>
          </ac:picMkLst>
        </pc:picChg>
        <pc:picChg chg="add mod">
          <ac:chgData name="Evan Kozierok" userId="42abead0-e826-494a-a66f-d468e975a089" providerId="ADAL" clId="{63C7B773-59C0-4162-A7F9-875CBCBC3E2B}" dt="2020-07-23T17:48:52.442" v="5972"/>
          <ac:picMkLst>
            <pc:docMk/>
            <pc:sldMk cId="2244676256" sldId="258"/>
            <ac:picMk id="1028" creationId="{D876BB2C-9B13-4A5C-90D0-4A779709231F}"/>
          </ac:picMkLst>
        </pc:picChg>
        <pc:picChg chg="add mod">
          <ac:chgData name="Evan Kozierok" userId="42abead0-e826-494a-a66f-d468e975a089" providerId="ADAL" clId="{63C7B773-59C0-4162-A7F9-875CBCBC3E2B}" dt="2020-07-23T17:49:29.763" v="5977"/>
          <ac:picMkLst>
            <pc:docMk/>
            <pc:sldMk cId="2244676256" sldId="258"/>
            <ac:picMk id="1030" creationId="{44A26F19-7286-4828-90C8-F4A1935135F9}"/>
          </ac:picMkLst>
        </pc:picChg>
      </pc:sldChg>
      <pc:sldChg chg="addSp delSp modSp modTransition modAnim">
        <pc:chgData name="Evan Kozierok" userId="42abead0-e826-494a-a66f-d468e975a089" providerId="ADAL" clId="{63C7B773-59C0-4162-A7F9-875CBCBC3E2B}" dt="2020-07-24T16:19:37.595" v="10887"/>
        <pc:sldMkLst>
          <pc:docMk/>
          <pc:sldMk cId="3421784212" sldId="259"/>
        </pc:sldMkLst>
        <pc:spChg chg="mod">
          <ac:chgData name="Evan Kozierok" userId="42abead0-e826-494a-a66f-d468e975a089" providerId="ADAL" clId="{63C7B773-59C0-4162-A7F9-875CBCBC3E2B}" dt="2020-07-23T18:20:39.643" v="6199"/>
          <ac:spMkLst>
            <pc:docMk/>
            <pc:sldMk cId="3421784212" sldId="259"/>
            <ac:spMk id="2" creationId="{C694D367-7840-4546-8003-E9E38D7F3B92}"/>
          </ac:spMkLst>
        </pc:spChg>
        <pc:spChg chg="mod">
          <ac:chgData name="Evan Kozierok" userId="42abead0-e826-494a-a66f-d468e975a089" providerId="ADAL" clId="{63C7B773-59C0-4162-A7F9-875CBCBC3E2B}" dt="2020-07-23T18:20:39.643" v="6199"/>
          <ac:spMkLst>
            <pc:docMk/>
            <pc:sldMk cId="3421784212" sldId="259"/>
            <ac:spMk id="3" creationId="{26268EA4-3436-47ED-9838-F3917D0DFF58}"/>
          </ac:spMkLst>
        </pc:spChg>
        <pc:picChg chg="add del mod">
          <ac:chgData name="Evan Kozierok" userId="42abead0-e826-494a-a66f-d468e975a089" providerId="ADAL" clId="{63C7B773-59C0-4162-A7F9-875CBCBC3E2B}" dt="2020-07-24T16:19:15.762" v="10885"/>
          <ac:picMkLst>
            <pc:docMk/>
            <pc:sldMk cId="3421784212" sldId="259"/>
            <ac:picMk id="4" creationId="{CD9854B7-A7F4-4507-9A28-5AEDA8AEA95D}"/>
          </ac:picMkLst>
        </pc:picChg>
      </pc:sldChg>
      <pc:sldChg chg="modSp mod modTransition modShow">
        <pc:chgData name="Evan Kozierok" userId="42abead0-e826-494a-a66f-d468e975a089" providerId="ADAL" clId="{63C7B773-59C0-4162-A7F9-875CBCBC3E2B}" dt="2020-07-24T16:19:37.595" v="10887"/>
        <pc:sldMkLst>
          <pc:docMk/>
          <pc:sldMk cId="3678621625" sldId="260"/>
        </pc:sldMkLst>
        <pc:spChg chg="mod">
          <ac:chgData name="Evan Kozierok" userId="42abead0-e826-494a-a66f-d468e975a089" providerId="ADAL" clId="{63C7B773-59C0-4162-A7F9-875CBCBC3E2B}" dt="2020-07-23T18:20:39.643" v="6199"/>
          <ac:spMkLst>
            <pc:docMk/>
            <pc:sldMk cId="3678621625" sldId="260"/>
            <ac:spMk id="2" creationId="{A3FA3C96-BDAB-40B2-986C-AD6613AC902C}"/>
          </ac:spMkLst>
        </pc:spChg>
      </pc:sldChg>
      <pc:sldChg chg="addSp delSp modSp mod modTransition">
        <pc:chgData name="Evan Kozierok" userId="42abead0-e826-494a-a66f-d468e975a089" providerId="ADAL" clId="{63C7B773-59C0-4162-A7F9-875CBCBC3E2B}" dt="2020-07-24T16:19:37.595" v="10887"/>
        <pc:sldMkLst>
          <pc:docMk/>
          <pc:sldMk cId="1646062732" sldId="261"/>
        </pc:sldMkLst>
        <pc:spChg chg="add del">
          <ac:chgData name="Evan Kozierok" userId="42abead0-e826-494a-a66f-d468e975a089" providerId="ADAL" clId="{63C7B773-59C0-4162-A7F9-875CBCBC3E2B}" dt="2020-07-24T15:52:44.058" v="10458" actId="11529"/>
          <ac:spMkLst>
            <pc:docMk/>
            <pc:sldMk cId="1646062732" sldId="261"/>
            <ac:spMk id="2" creationId="{AD8E94AA-6010-43CF-9489-0A88BAFD225C}"/>
          </ac:spMkLst>
        </pc:spChg>
        <pc:spChg chg="add mod">
          <ac:chgData name="Evan Kozierok" userId="42abead0-e826-494a-a66f-d468e975a089" providerId="ADAL" clId="{63C7B773-59C0-4162-A7F9-875CBCBC3E2B}" dt="2020-07-24T15:53:34.442" v="10467" actId="13822"/>
          <ac:spMkLst>
            <pc:docMk/>
            <pc:sldMk cId="1646062732" sldId="261"/>
            <ac:spMk id="3" creationId="{51E2B4D7-CEAF-4D16-88E7-3B3C272BDD40}"/>
          </ac:spMkLst>
        </pc:spChg>
        <pc:spChg chg="add mod">
          <ac:chgData name="Evan Kozierok" userId="42abead0-e826-494a-a66f-d468e975a089" providerId="ADAL" clId="{63C7B773-59C0-4162-A7F9-875CBCBC3E2B}" dt="2020-07-24T15:54:05.106" v="10470" actId="14100"/>
          <ac:spMkLst>
            <pc:docMk/>
            <pc:sldMk cId="1646062732" sldId="261"/>
            <ac:spMk id="4" creationId="{36D9DFC8-22BA-41F5-AACE-275474B28452}"/>
          </ac:spMkLst>
        </pc:spChg>
        <pc:spChg chg="mod">
          <ac:chgData name="Evan Kozierok" userId="42abead0-e826-494a-a66f-d468e975a089" providerId="ADAL" clId="{63C7B773-59C0-4162-A7F9-875CBCBC3E2B}" dt="2020-07-23T18:20:39.643" v="6199"/>
          <ac:spMkLst>
            <pc:docMk/>
            <pc:sldMk cId="1646062732" sldId="261"/>
            <ac:spMk id="5" creationId="{EB87EEEF-BF93-4807-B017-147F0F5ADEC5}"/>
          </ac:spMkLst>
        </pc:spChg>
        <pc:spChg chg="mod">
          <ac:chgData name="Evan Kozierok" userId="42abead0-e826-494a-a66f-d468e975a089" providerId="ADAL" clId="{63C7B773-59C0-4162-A7F9-875CBCBC3E2B}" dt="2020-07-23T18:22:06.830" v="6247" actId="20577"/>
          <ac:spMkLst>
            <pc:docMk/>
            <pc:sldMk cId="1646062732" sldId="261"/>
            <ac:spMk id="6" creationId="{FFC2BC1F-E574-4FF3-9D24-69A02876A287}"/>
          </ac:spMkLst>
        </pc:spChg>
        <pc:spChg chg="add mod">
          <ac:chgData name="Evan Kozierok" userId="42abead0-e826-494a-a66f-d468e975a089" providerId="ADAL" clId="{63C7B773-59C0-4162-A7F9-875CBCBC3E2B}" dt="2020-07-24T15:54:35.732" v="10495" actId="1076"/>
          <ac:spMkLst>
            <pc:docMk/>
            <pc:sldMk cId="1646062732" sldId="261"/>
            <ac:spMk id="8" creationId="{B2728F72-F011-4A01-B0B6-BA96885289C5}"/>
          </ac:spMkLst>
        </pc:spChg>
        <pc:spChg chg="add mod">
          <ac:chgData name="Evan Kozierok" userId="42abead0-e826-494a-a66f-d468e975a089" providerId="ADAL" clId="{63C7B773-59C0-4162-A7F9-875CBCBC3E2B}" dt="2020-07-24T15:54:55.542" v="10514" actId="1076"/>
          <ac:spMkLst>
            <pc:docMk/>
            <pc:sldMk cId="1646062732" sldId="261"/>
            <ac:spMk id="10" creationId="{27E6507B-DF93-40FF-9CB3-DB5641D389AD}"/>
          </ac:spMkLst>
        </pc:spChg>
        <pc:spChg chg="mod">
          <ac:chgData name="Evan Kozierok" userId="42abead0-e826-494a-a66f-d468e975a089" providerId="ADAL" clId="{63C7B773-59C0-4162-A7F9-875CBCBC3E2B}" dt="2020-07-23T20:10:25.523" v="8277" actId="403"/>
          <ac:spMkLst>
            <pc:docMk/>
            <pc:sldMk cId="1646062732" sldId="261"/>
            <ac:spMk id="35" creationId="{82F7A8FA-0B8F-414E-A50C-EC7B6DD00CB7}"/>
          </ac:spMkLst>
        </pc:spChg>
        <pc:cxnChg chg="mod">
          <ac:chgData name="Evan Kozierok" userId="42abead0-e826-494a-a66f-d468e975a089" providerId="ADAL" clId="{63C7B773-59C0-4162-A7F9-875CBCBC3E2B}" dt="2020-07-23T20:10:25.523" v="8277" actId="403"/>
          <ac:cxnSpMkLst>
            <pc:docMk/>
            <pc:sldMk cId="1646062732" sldId="261"/>
            <ac:cxnSpMk id="34" creationId="{74130936-B8E1-422B-8946-D877A5D2AE82}"/>
          </ac:cxnSpMkLst>
        </pc:cxnChg>
      </pc:sldChg>
      <pc:sldChg chg="addSp delSp mod modTransition delDesignElem modShow">
        <pc:chgData name="Evan Kozierok" userId="42abead0-e826-494a-a66f-d468e975a089" providerId="ADAL" clId="{63C7B773-59C0-4162-A7F9-875CBCBC3E2B}" dt="2020-07-24T16:19:37.595" v="10887"/>
        <pc:sldMkLst>
          <pc:docMk/>
          <pc:sldMk cId="98910420" sldId="262"/>
        </pc:sldMkLst>
        <pc:spChg chg="add del">
          <ac:chgData name="Evan Kozierok" userId="42abead0-e826-494a-a66f-d468e975a089" providerId="ADAL" clId="{63C7B773-59C0-4162-A7F9-875CBCBC3E2B}" dt="2020-07-23T18:20:39.643" v="6199"/>
          <ac:spMkLst>
            <pc:docMk/>
            <pc:sldMk cId="98910420" sldId="262"/>
            <ac:spMk id="31" creationId="{3F088236-D655-4F88-B238-E16762358025}"/>
          </ac:spMkLst>
        </pc:spChg>
        <pc:spChg chg="add del">
          <ac:chgData name="Evan Kozierok" userId="42abead0-e826-494a-a66f-d468e975a089" providerId="ADAL" clId="{63C7B773-59C0-4162-A7F9-875CBCBC3E2B}" dt="2020-07-23T18:20:39.643" v="6199"/>
          <ac:spMkLst>
            <pc:docMk/>
            <pc:sldMk cId="98910420" sldId="262"/>
            <ac:spMk id="33" creationId="{3DAC0C92-199E-475C-9390-119A9B027276}"/>
          </ac:spMkLst>
        </pc:spChg>
        <pc:spChg chg="add del">
          <ac:chgData name="Evan Kozierok" userId="42abead0-e826-494a-a66f-d468e975a089" providerId="ADAL" clId="{63C7B773-59C0-4162-A7F9-875CBCBC3E2B}" dt="2020-07-23T18:20:39.643" v="6199"/>
          <ac:spMkLst>
            <pc:docMk/>
            <pc:sldMk cId="98910420" sldId="262"/>
            <ac:spMk id="35" creationId="{C4CFB339-0ED8-4FE2-9EF1-6D1375B8499B}"/>
          </ac:spMkLst>
        </pc:spChg>
        <pc:spChg chg="add del">
          <ac:chgData name="Evan Kozierok" userId="42abead0-e826-494a-a66f-d468e975a089" providerId="ADAL" clId="{63C7B773-59C0-4162-A7F9-875CBCBC3E2B}" dt="2020-07-23T18:20:39.643" v="6199"/>
          <ac:spMkLst>
            <pc:docMk/>
            <pc:sldMk cId="98910420" sldId="262"/>
            <ac:spMk id="37" creationId="{31896C80-2069-4431-9C19-83B913734490}"/>
          </ac:spMkLst>
        </pc:spChg>
        <pc:spChg chg="add del">
          <ac:chgData name="Evan Kozierok" userId="42abead0-e826-494a-a66f-d468e975a089" providerId="ADAL" clId="{63C7B773-59C0-4162-A7F9-875CBCBC3E2B}" dt="2020-07-23T18:20:39.643" v="6199"/>
          <ac:spMkLst>
            <pc:docMk/>
            <pc:sldMk cId="98910420" sldId="262"/>
            <ac:spMk id="39" creationId="{BF120A21-0841-4823-B0C4-28AEBCEF9B78}"/>
          </ac:spMkLst>
        </pc:spChg>
        <pc:spChg chg="add del">
          <ac:chgData name="Evan Kozierok" userId="42abead0-e826-494a-a66f-d468e975a089" providerId="ADAL" clId="{63C7B773-59C0-4162-A7F9-875CBCBC3E2B}" dt="2020-07-23T18:20:39.643" v="6199"/>
          <ac:spMkLst>
            <pc:docMk/>
            <pc:sldMk cId="98910420" sldId="262"/>
            <ac:spMk id="41" creationId="{DBB05BAE-BBD3-4289-899F-A6851503C6B0}"/>
          </ac:spMkLst>
        </pc:spChg>
        <pc:spChg chg="add del">
          <ac:chgData name="Evan Kozierok" userId="42abead0-e826-494a-a66f-d468e975a089" providerId="ADAL" clId="{63C7B773-59C0-4162-A7F9-875CBCBC3E2B}" dt="2020-07-23T18:20:39.643" v="6199"/>
          <ac:spMkLst>
            <pc:docMk/>
            <pc:sldMk cId="98910420" sldId="262"/>
            <ac:spMk id="43" creationId="{9874D11C-36F5-4BBE-A490-019A54E953B0}"/>
          </ac:spMkLst>
        </pc:spChg>
        <pc:grpChg chg="add del">
          <ac:chgData name="Evan Kozierok" userId="42abead0-e826-494a-a66f-d468e975a089" providerId="ADAL" clId="{63C7B773-59C0-4162-A7F9-875CBCBC3E2B}" dt="2020-07-23T18:20:39.643" v="6199"/>
          <ac:grpSpMkLst>
            <pc:docMk/>
            <pc:sldMk cId="98910420" sldId="262"/>
            <ac:grpSpMk id="15" creationId="{10BE40E3-5550-4CDD-B4FD-387C33EBF157}"/>
          </ac:grpSpMkLst>
        </pc:grpChg>
        <pc:cxnChg chg="add del">
          <ac:chgData name="Evan Kozierok" userId="42abead0-e826-494a-a66f-d468e975a089" providerId="ADAL" clId="{63C7B773-59C0-4162-A7F9-875CBCBC3E2B}" dt="2020-07-23T18:20:39.643" v="6199"/>
          <ac:cxnSpMkLst>
            <pc:docMk/>
            <pc:sldMk cId="98910420" sldId="262"/>
            <ac:cxnSpMk id="27" creationId="{64FA5DFF-7FE6-4855-84E6-DFA78EE978BD}"/>
          </ac:cxnSpMkLst>
        </pc:cxnChg>
        <pc:cxnChg chg="add del">
          <ac:chgData name="Evan Kozierok" userId="42abead0-e826-494a-a66f-d468e975a089" providerId="ADAL" clId="{63C7B773-59C0-4162-A7F9-875CBCBC3E2B}" dt="2020-07-23T18:20:39.643" v="6199"/>
          <ac:cxnSpMkLst>
            <pc:docMk/>
            <pc:sldMk cId="98910420" sldId="262"/>
            <ac:cxnSpMk id="29" creationId="{2AFD8CBA-54A3-4363-991B-B9C631BBFA74}"/>
          </ac:cxnSpMkLst>
        </pc:cxnChg>
      </pc:sldChg>
      <pc:sldChg chg="addSp delSp modSp mod modTransition setBg delDesignElem chgLayout modNotesTx">
        <pc:chgData name="Evan Kozierok" userId="42abead0-e826-494a-a66f-d468e975a089" providerId="ADAL" clId="{63C7B773-59C0-4162-A7F9-875CBCBC3E2B}" dt="2020-07-24T16:19:37.595" v="10887"/>
        <pc:sldMkLst>
          <pc:docMk/>
          <pc:sldMk cId="329007401" sldId="263"/>
        </pc:sldMkLst>
        <pc:spChg chg="mod ord">
          <ac:chgData name="Evan Kozierok" userId="42abead0-e826-494a-a66f-d468e975a089" providerId="ADAL" clId="{63C7B773-59C0-4162-A7F9-875CBCBC3E2B}" dt="2020-07-23T18:04:20.685" v="6045" actId="700"/>
          <ac:spMkLst>
            <pc:docMk/>
            <pc:sldMk cId="329007401" sldId="263"/>
            <ac:spMk id="2" creationId="{F8A6DAB9-7DED-4B14-9A9A-9B79C0DB5A04}"/>
          </ac:spMkLst>
        </pc:spChg>
        <pc:spChg chg="add del">
          <ac:chgData name="Evan Kozierok" userId="42abead0-e826-494a-a66f-d468e975a089" providerId="ADAL" clId="{63C7B773-59C0-4162-A7F9-875CBCBC3E2B}" dt="2020-07-23T18:03:27.923" v="6040" actId="26606"/>
          <ac:spMkLst>
            <pc:docMk/>
            <pc:sldMk cId="329007401" sldId="263"/>
            <ac:spMk id="3" creationId="{072B1C5C-3249-4660-B793-84C4380CEAD1}"/>
          </ac:spMkLst>
        </pc:spChg>
        <pc:spChg chg="add mod">
          <ac:chgData name="Evan Kozierok" userId="42abead0-e826-494a-a66f-d468e975a089" providerId="ADAL" clId="{63C7B773-59C0-4162-A7F9-875CBCBC3E2B}" dt="2020-07-23T18:19:52.430" v="6150" actId="14100"/>
          <ac:spMkLst>
            <pc:docMk/>
            <pc:sldMk cId="329007401" sldId="263"/>
            <ac:spMk id="4" creationId="{7B5E6F20-D970-4A71-A366-AF9854D2574F}"/>
          </ac:spMkLst>
        </pc:spChg>
        <pc:spChg chg="add del">
          <ac:chgData name="Evan Kozierok" userId="42abead0-e826-494a-a66f-d468e975a089" providerId="ADAL" clId="{63C7B773-59C0-4162-A7F9-875CBCBC3E2B}" dt="2020-07-23T15:34:46.944" v="5613" actId="26606"/>
          <ac:spMkLst>
            <pc:docMk/>
            <pc:sldMk cId="329007401" sldId="263"/>
            <ac:spMk id="6" creationId="{655AE6B0-AC9E-4167-806F-E9DB135FC46B}"/>
          </ac:spMkLst>
        </pc:spChg>
        <pc:spChg chg="add del">
          <ac:chgData name="Evan Kozierok" userId="42abead0-e826-494a-a66f-d468e975a089" providerId="ADAL" clId="{63C7B773-59C0-4162-A7F9-875CBCBC3E2B}" dt="2020-07-23T18:03:43.259" v="6041" actId="26606"/>
          <ac:spMkLst>
            <pc:docMk/>
            <pc:sldMk cId="329007401" sldId="263"/>
            <ac:spMk id="8" creationId="{655AE6B0-AC9E-4167-806F-E9DB135FC46B}"/>
          </ac:spMkLst>
        </pc:spChg>
        <pc:spChg chg="add del">
          <ac:chgData name="Evan Kozierok" userId="42abead0-e826-494a-a66f-d468e975a089" providerId="ADAL" clId="{63C7B773-59C0-4162-A7F9-875CBCBC3E2B}" dt="2020-07-23T15:34:03.978" v="5610" actId="26606"/>
          <ac:spMkLst>
            <pc:docMk/>
            <pc:sldMk cId="329007401" sldId="263"/>
            <ac:spMk id="9" creationId="{655AE6B0-AC9E-4167-806F-E9DB135FC46B}"/>
          </ac:spMkLst>
        </pc:spChg>
        <pc:spChg chg="add del">
          <ac:chgData name="Evan Kozierok" userId="42abead0-e826-494a-a66f-d468e975a089" providerId="ADAL" clId="{63C7B773-59C0-4162-A7F9-875CBCBC3E2B}" dt="2020-07-23T15:34:03.978" v="5610" actId="26606"/>
          <ac:spMkLst>
            <pc:docMk/>
            <pc:sldMk cId="329007401" sldId="263"/>
            <ac:spMk id="22" creationId="{87BD1F4E-A66D-4C06-86DA-8D56CA7A3B41}"/>
          </ac:spMkLst>
        </pc:spChg>
        <pc:spChg chg="add mod">
          <ac:chgData name="Evan Kozierok" userId="42abead0-e826-494a-a66f-d468e975a089" providerId="ADAL" clId="{63C7B773-59C0-4162-A7F9-875CBCBC3E2B}" dt="2020-07-23T15:34:01.964" v="5609"/>
          <ac:spMkLst>
            <pc:docMk/>
            <pc:sldMk cId="329007401" sldId="263"/>
            <ac:spMk id="23" creationId="{1D7368D8-FA5B-46E0-A29D-25F0DCED9A07}"/>
          </ac:spMkLst>
        </pc:spChg>
        <pc:spChg chg="add mod">
          <ac:chgData name="Evan Kozierok" userId="42abead0-e826-494a-a66f-d468e975a089" providerId="ADAL" clId="{63C7B773-59C0-4162-A7F9-875CBCBC3E2B}" dt="2020-07-23T15:34:01.964" v="5609"/>
          <ac:spMkLst>
            <pc:docMk/>
            <pc:sldMk cId="329007401" sldId="263"/>
            <ac:spMk id="24" creationId="{F28D17D8-9FDC-4647-BC37-B0A00659E2E5}"/>
          </ac:spMkLst>
        </pc:spChg>
        <pc:spChg chg="add del">
          <ac:chgData name="Evan Kozierok" userId="42abead0-e826-494a-a66f-d468e975a089" providerId="ADAL" clId="{63C7B773-59C0-4162-A7F9-875CBCBC3E2B}" dt="2020-07-23T18:03:43.259" v="6041" actId="26606"/>
          <ac:spMkLst>
            <pc:docMk/>
            <pc:sldMk cId="329007401" sldId="263"/>
            <ac:spMk id="25" creationId="{87BD1F4E-A66D-4C06-86DA-8D56CA7A3B41}"/>
          </ac:spMkLst>
        </pc:spChg>
        <pc:spChg chg="add del">
          <ac:chgData name="Evan Kozierok" userId="42abead0-e826-494a-a66f-d468e975a089" providerId="ADAL" clId="{63C7B773-59C0-4162-A7F9-875CBCBC3E2B}" dt="2020-07-23T18:20:39.643" v="6199"/>
          <ac:spMkLst>
            <pc:docMk/>
            <pc:sldMk cId="329007401" sldId="263"/>
            <ac:spMk id="28" creationId="{9F4444CE-BC8D-4D61-B303-4C05614E62AB}"/>
          </ac:spMkLst>
        </pc:spChg>
        <pc:spChg chg="add del">
          <ac:chgData name="Evan Kozierok" userId="42abead0-e826-494a-a66f-d468e975a089" providerId="ADAL" clId="{63C7B773-59C0-4162-A7F9-875CBCBC3E2B}" dt="2020-07-23T15:34:46.944" v="5613" actId="26606"/>
          <ac:spMkLst>
            <pc:docMk/>
            <pc:sldMk cId="329007401" sldId="263"/>
            <ac:spMk id="30" creationId="{87BD1F4E-A66D-4C06-86DA-8D56CA7A3B41}"/>
          </ac:spMkLst>
        </pc:spChg>
        <pc:spChg chg="add del">
          <ac:chgData name="Evan Kozierok" userId="42abead0-e826-494a-a66f-d468e975a089" providerId="ADAL" clId="{63C7B773-59C0-4162-A7F9-875CBCBC3E2B}" dt="2020-07-23T18:20:39.643" v="6199"/>
          <ac:spMkLst>
            <pc:docMk/>
            <pc:sldMk cId="329007401" sldId="263"/>
            <ac:spMk id="33" creationId="{73772B81-181F-48B7-8826-4D9686D15DF5}"/>
          </ac:spMkLst>
        </pc:spChg>
        <pc:spChg chg="add del">
          <ac:chgData name="Evan Kozierok" userId="42abead0-e826-494a-a66f-d468e975a089" providerId="ADAL" clId="{63C7B773-59C0-4162-A7F9-875CBCBC3E2B}" dt="2020-07-23T18:20:39.643" v="6199"/>
          <ac:spMkLst>
            <pc:docMk/>
            <pc:sldMk cId="329007401" sldId="263"/>
            <ac:spMk id="35" creationId="{B2205F6E-03C6-4E92-877C-E2482F6599AA}"/>
          </ac:spMkLst>
        </pc:spChg>
        <pc:grpChg chg="add del">
          <ac:chgData name="Evan Kozierok" userId="42abead0-e826-494a-a66f-d468e975a089" providerId="ADAL" clId="{63C7B773-59C0-4162-A7F9-875CBCBC3E2B}" dt="2020-07-23T15:34:46.944" v="5613" actId="26606"/>
          <ac:grpSpMkLst>
            <pc:docMk/>
            <pc:sldMk cId="329007401" sldId="263"/>
            <ac:grpSpMk id="7" creationId="{3523416A-383B-4FDC-B4C9-D8EDDFE9C043}"/>
          </ac:grpSpMkLst>
        </pc:grpChg>
        <pc:grpChg chg="add del">
          <ac:chgData name="Evan Kozierok" userId="42abead0-e826-494a-a66f-d468e975a089" providerId="ADAL" clId="{63C7B773-59C0-4162-A7F9-875CBCBC3E2B}" dt="2020-07-23T18:03:43.259" v="6041" actId="26606"/>
          <ac:grpSpMkLst>
            <pc:docMk/>
            <pc:sldMk cId="329007401" sldId="263"/>
            <ac:grpSpMk id="10" creationId="{3523416A-383B-4FDC-B4C9-D8EDDFE9C043}"/>
          </ac:grpSpMkLst>
        </pc:grpChg>
        <pc:grpChg chg="add del">
          <ac:chgData name="Evan Kozierok" userId="42abead0-e826-494a-a66f-d468e975a089" providerId="ADAL" clId="{63C7B773-59C0-4162-A7F9-875CBCBC3E2B}" dt="2020-07-23T15:34:03.978" v="5610" actId="26606"/>
          <ac:grpSpMkLst>
            <pc:docMk/>
            <pc:sldMk cId="329007401" sldId="263"/>
            <ac:grpSpMk id="11" creationId="{3523416A-383B-4FDC-B4C9-D8EDDFE9C043}"/>
          </ac:grpSpMkLst>
        </pc:grpChg>
        <pc:grpChg chg="add mod">
          <ac:chgData name="Evan Kozierok" userId="42abead0-e826-494a-a66f-d468e975a089" providerId="ADAL" clId="{63C7B773-59C0-4162-A7F9-875CBCBC3E2B}" dt="2020-07-23T15:34:01.964" v="5609"/>
          <ac:grpSpMkLst>
            <pc:docMk/>
            <pc:sldMk cId="329007401" sldId="263"/>
            <ac:grpSpMk id="21" creationId="{4EEB96B6-98ED-4D7B-A875-6B7714B495F2}"/>
          </ac:grpSpMkLst>
        </pc:grpChg>
        <pc:graphicFrameChg chg="add del mod">
          <ac:chgData name="Evan Kozierok" userId="42abead0-e826-494a-a66f-d468e975a089" providerId="ADAL" clId="{63C7B773-59C0-4162-A7F9-875CBCBC3E2B}" dt="2020-07-23T15:34:03.978" v="5610" actId="26606"/>
          <ac:graphicFrameMkLst>
            <pc:docMk/>
            <pc:sldMk cId="329007401" sldId="263"/>
            <ac:graphicFrameMk id="5" creationId="{6CE4D94C-FE68-4FEF-9D2C-D3FB47D5D5F4}"/>
          </ac:graphicFrameMkLst>
        </pc:graphicFrameChg>
        <pc:graphicFrameChg chg="add mod ord modGraphic">
          <ac:chgData name="Evan Kozierok" userId="42abead0-e826-494a-a66f-d468e975a089" providerId="ADAL" clId="{63C7B773-59C0-4162-A7F9-875CBCBC3E2B}" dt="2020-07-23T18:08:19.479" v="6063" actId="962"/>
          <ac:graphicFrameMkLst>
            <pc:docMk/>
            <pc:sldMk cId="329007401" sldId="263"/>
            <ac:graphicFrameMk id="26" creationId="{165EE6A8-270D-4BC0-96BB-BCC1E7A4DF4A}"/>
          </ac:graphicFrameMkLst>
        </pc:graphicFrameChg>
        <pc:graphicFrameChg chg="add del mod">
          <ac:chgData name="Evan Kozierok" userId="42abead0-e826-494a-a66f-d468e975a089" providerId="ADAL" clId="{63C7B773-59C0-4162-A7F9-875CBCBC3E2B}" dt="2020-07-23T15:34:46.944" v="5613" actId="26606"/>
          <ac:graphicFrameMkLst>
            <pc:docMk/>
            <pc:sldMk cId="329007401" sldId="263"/>
            <ac:graphicFrameMk id="31" creationId="{9A835890-3A1C-41B6-919C-94592A33733F}"/>
          </ac:graphicFrameMkLst>
        </pc:graphicFrameChg>
        <pc:picChg chg="add mod">
          <ac:chgData name="Evan Kozierok" userId="42abead0-e826-494a-a66f-d468e975a089" providerId="ADAL" clId="{63C7B773-59C0-4162-A7F9-875CBCBC3E2B}" dt="2020-07-23T18:13:09.180" v="6086" actId="207"/>
          <ac:picMkLst>
            <pc:docMk/>
            <pc:sldMk cId="329007401" sldId="263"/>
            <ac:picMk id="6" creationId="{61D6D78D-D9FE-4EA4-9791-531C80F2E1D7}"/>
          </ac:picMkLst>
        </pc:picChg>
        <pc:picChg chg="add mod">
          <ac:chgData name="Evan Kozierok" userId="42abead0-e826-494a-a66f-d468e975a089" providerId="ADAL" clId="{63C7B773-59C0-4162-A7F9-875CBCBC3E2B}" dt="2020-07-23T18:13:11.890" v="6087" actId="207"/>
          <ac:picMkLst>
            <pc:docMk/>
            <pc:sldMk cId="329007401" sldId="263"/>
            <ac:picMk id="9" creationId="{56E5B8E4-3553-4D4B-8A19-BB84C53BAABA}"/>
          </ac:picMkLst>
        </pc:picChg>
        <pc:picChg chg="add mod">
          <ac:chgData name="Evan Kozierok" userId="42abead0-e826-494a-a66f-d468e975a089" providerId="ADAL" clId="{63C7B773-59C0-4162-A7F9-875CBCBC3E2B}" dt="2020-07-23T18:13:13.587" v="6088" actId="207"/>
          <ac:picMkLst>
            <pc:docMk/>
            <pc:sldMk cId="329007401" sldId="263"/>
            <ac:picMk id="21" creationId="{F05BE7F5-7EDD-47E9-9A97-8900BE1AAC8E}"/>
          </ac:picMkLst>
        </pc:picChg>
      </pc:sldChg>
      <pc:sldChg chg="addSp delSp modSp mod modTransition modAnim modShow modNotesTx">
        <pc:chgData name="Evan Kozierok" userId="42abead0-e826-494a-a66f-d468e975a089" providerId="ADAL" clId="{63C7B773-59C0-4162-A7F9-875CBCBC3E2B}" dt="2020-07-24T18:17:28.072" v="10899" actId="729"/>
        <pc:sldMkLst>
          <pc:docMk/>
          <pc:sldMk cId="3174077528" sldId="264"/>
        </pc:sldMkLst>
        <pc:spChg chg="mod">
          <ac:chgData name="Evan Kozierok" userId="42abead0-e826-494a-a66f-d468e975a089" providerId="ADAL" clId="{63C7B773-59C0-4162-A7F9-875CBCBC3E2B}" dt="2020-07-23T18:20:39.643" v="6199"/>
          <ac:spMkLst>
            <pc:docMk/>
            <pc:sldMk cId="3174077528" sldId="264"/>
            <ac:spMk id="2" creationId="{5FB3B828-A8A8-4B10-8FBC-43F70744537A}"/>
          </ac:spMkLst>
        </pc:spChg>
        <pc:spChg chg="mod">
          <ac:chgData name="Evan Kozierok" userId="42abead0-e826-494a-a66f-d468e975a089" providerId="ADAL" clId="{63C7B773-59C0-4162-A7F9-875CBCBC3E2B}" dt="2020-07-23T18:20:39.643" v="6199"/>
          <ac:spMkLst>
            <pc:docMk/>
            <pc:sldMk cId="3174077528" sldId="264"/>
            <ac:spMk id="3" creationId="{AC2AED8F-44BC-4C6B-A31E-F11F2414AB0E}"/>
          </ac:spMkLst>
        </pc:spChg>
        <pc:graphicFrameChg chg="add del modGraphic">
          <ac:chgData name="Evan Kozierok" userId="42abead0-e826-494a-a66f-d468e975a089" providerId="ADAL" clId="{63C7B773-59C0-4162-A7F9-875CBCBC3E2B}" dt="2020-07-23T17:56:06.330" v="5987" actId="1032"/>
          <ac:graphicFrameMkLst>
            <pc:docMk/>
            <pc:sldMk cId="3174077528" sldId="264"/>
            <ac:graphicFrameMk id="4" creationId="{A33C5D17-C3DF-4508-8DD9-85EFB9C004EA}"/>
          </ac:graphicFrameMkLst>
        </pc:graphicFrameChg>
        <pc:graphicFrameChg chg="add mod modGraphic">
          <ac:chgData name="Evan Kozierok" userId="42abead0-e826-494a-a66f-d468e975a089" providerId="ADAL" clId="{63C7B773-59C0-4162-A7F9-875CBCBC3E2B}" dt="2020-07-23T20:09:45.400" v="8254"/>
          <ac:graphicFrameMkLst>
            <pc:docMk/>
            <pc:sldMk cId="3174077528" sldId="264"/>
            <ac:graphicFrameMk id="5" creationId="{C8D5930C-3C28-4F23-8350-DE37868A347D}"/>
          </ac:graphicFrameMkLst>
        </pc:graphicFrameChg>
        <pc:picChg chg="add del mod">
          <ac:chgData name="Evan Kozierok" userId="42abead0-e826-494a-a66f-d468e975a089" providerId="ADAL" clId="{63C7B773-59C0-4162-A7F9-875CBCBC3E2B}" dt="2020-07-24T16:19:15.762" v="10885"/>
          <ac:picMkLst>
            <pc:docMk/>
            <pc:sldMk cId="3174077528" sldId="264"/>
            <ac:picMk id="4" creationId="{1F315F37-301E-40EB-BE33-70E7A7EB466A}"/>
          </ac:picMkLst>
        </pc:picChg>
      </pc:sldChg>
      <pc:sldChg chg="addSp delSp modSp mod modTransition setBg delDesignElem">
        <pc:chgData name="Evan Kozierok" userId="42abead0-e826-494a-a66f-d468e975a089" providerId="ADAL" clId="{63C7B773-59C0-4162-A7F9-875CBCBC3E2B}" dt="2020-07-24T16:19:37.595" v="10887"/>
        <pc:sldMkLst>
          <pc:docMk/>
          <pc:sldMk cId="1356237455" sldId="265"/>
        </pc:sldMkLst>
        <pc:spChg chg="mod">
          <ac:chgData name="Evan Kozierok" userId="42abead0-e826-494a-a66f-d468e975a089" providerId="ADAL" clId="{63C7B773-59C0-4162-A7F9-875CBCBC3E2B}" dt="2020-07-23T15:32:41.068" v="5603" actId="1076"/>
          <ac:spMkLst>
            <pc:docMk/>
            <pc:sldMk cId="1356237455" sldId="265"/>
            <ac:spMk id="2" creationId="{42B7B6B3-B6B1-4074-96A2-204004800E47}"/>
          </ac:spMkLst>
        </pc:spChg>
        <pc:spChg chg="mod">
          <ac:chgData name="Evan Kozierok" userId="42abead0-e826-494a-a66f-d468e975a089" providerId="ADAL" clId="{63C7B773-59C0-4162-A7F9-875CBCBC3E2B}" dt="2020-07-23T15:32:11.800" v="5601" actId="26606"/>
          <ac:spMkLst>
            <pc:docMk/>
            <pc:sldMk cId="1356237455" sldId="265"/>
            <ac:spMk id="3" creationId="{9A4FEE50-3F76-4EB9-9D42-6E039DD5C31C}"/>
          </ac:spMkLst>
        </pc:spChg>
        <pc:spChg chg="add del">
          <ac:chgData name="Evan Kozierok" userId="42abead0-e826-494a-a66f-d468e975a089" providerId="ADAL" clId="{63C7B773-59C0-4162-A7F9-875CBCBC3E2B}" dt="2020-07-23T18:20:39.643" v="6199"/>
          <ac:spMkLst>
            <pc:docMk/>
            <pc:sldMk cId="1356237455" sldId="265"/>
            <ac:spMk id="20" creationId="{9179DE42-5613-4B35-A1E6-6CCBAA13C743}"/>
          </ac:spMkLst>
        </pc:spChg>
        <pc:spChg chg="add del">
          <ac:chgData name="Evan Kozierok" userId="42abead0-e826-494a-a66f-d468e975a089" providerId="ADAL" clId="{63C7B773-59C0-4162-A7F9-875CBCBC3E2B}" dt="2020-07-23T18:20:39.643" v="6199"/>
          <ac:spMkLst>
            <pc:docMk/>
            <pc:sldMk cId="1356237455" sldId="265"/>
            <ac:spMk id="26" creationId="{52FB45E9-914E-4471-AC87-E475CD51767D}"/>
          </ac:spMkLst>
        </pc:spChg>
        <pc:spChg chg="add del">
          <ac:chgData name="Evan Kozierok" userId="42abead0-e826-494a-a66f-d468e975a089" providerId="ADAL" clId="{63C7B773-59C0-4162-A7F9-875CBCBC3E2B}" dt="2020-07-23T18:20:39.643" v="6199"/>
          <ac:spMkLst>
            <pc:docMk/>
            <pc:sldMk cId="1356237455" sldId="265"/>
            <ac:spMk id="28" creationId="{C310626D-5743-49D4-8F7D-88C4F8F05774}"/>
          </ac:spMkLst>
        </pc:spChg>
        <pc:spChg chg="add del">
          <ac:chgData name="Evan Kozierok" userId="42abead0-e826-494a-a66f-d468e975a089" providerId="ADAL" clId="{63C7B773-59C0-4162-A7F9-875CBCBC3E2B}" dt="2020-07-23T18:20:39.643" v="6199"/>
          <ac:spMkLst>
            <pc:docMk/>
            <pc:sldMk cId="1356237455" sldId="265"/>
            <ac:spMk id="30" creationId="{3C195FC1-B568-4C72-9902-34CB35DDD7A1}"/>
          </ac:spMkLst>
        </pc:spChg>
        <pc:spChg chg="add del">
          <ac:chgData name="Evan Kozierok" userId="42abead0-e826-494a-a66f-d468e975a089" providerId="ADAL" clId="{63C7B773-59C0-4162-A7F9-875CBCBC3E2B}" dt="2020-07-23T18:20:39.643" v="6199"/>
          <ac:spMkLst>
            <pc:docMk/>
            <pc:sldMk cId="1356237455" sldId="265"/>
            <ac:spMk id="32" creationId="{EF2BDF77-362C-43F0-8CBB-A969EC2AE0C4}"/>
          </ac:spMkLst>
        </pc:spChg>
        <pc:spChg chg="add del">
          <ac:chgData name="Evan Kozierok" userId="42abead0-e826-494a-a66f-d468e975a089" providerId="ADAL" clId="{63C7B773-59C0-4162-A7F9-875CBCBC3E2B}" dt="2020-07-23T18:20:39.643" v="6199"/>
          <ac:spMkLst>
            <pc:docMk/>
            <pc:sldMk cId="1356237455" sldId="265"/>
            <ac:spMk id="34" creationId="{4BE96B01-3929-432D-B8C2-ADBCB74C2EF4}"/>
          </ac:spMkLst>
        </pc:spChg>
        <pc:spChg chg="add del">
          <ac:chgData name="Evan Kozierok" userId="42abead0-e826-494a-a66f-d468e975a089" providerId="ADAL" clId="{63C7B773-59C0-4162-A7F9-875CBCBC3E2B}" dt="2020-07-23T18:20:39.643" v="6199"/>
          <ac:spMkLst>
            <pc:docMk/>
            <pc:sldMk cId="1356237455" sldId="265"/>
            <ac:spMk id="36" creationId="{2A6FCDE6-CDE2-4C51-B18E-A95CFB679714}"/>
          </ac:spMkLst>
        </pc:spChg>
        <pc:spChg chg="add del">
          <ac:chgData name="Evan Kozierok" userId="42abead0-e826-494a-a66f-d468e975a089" providerId="ADAL" clId="{63C7B773-59C0-4162-A7F9-875CBCBC3E2B}" dt="2020-07-23T18:20:39.643" v="6199"/>
          <ac:spMkLst>
            <pc:docMk/>
            <pc:sldMk cId="1356237455" sldId="265"/>
            <ac:spMk id="38" creationId="{9D2E8756-2465-473A-BA2A-2DB1D6224745}"/>
          </ac:spMkLst>
        </pc:spChg>
        <pc:grpChg chg="add del">
          <ac:chgData name="Evan Kozierok" userId="42abead0-e826-494a-a66f-d468e975a089" providerId="ADAL" clId="{63C7B773-59C0-4162-A7F9-875CBCBC3E2B}" dt="2020-07-23T18:20:39.643" v="6199"/>
          <ac:grpSpMkLst>
            <pc:docMk/>
            <pc:sldMk cId="1356237455" sldId="265"/>
            <ac:grpSpMk id="8" creationId="{28460BD8-AE3F-4AC9-9D0B-717052AA5D3A}"/>
          </ac:grpSpMkLst>
        </pc:grpChg>
        <pc:cxnChg chg="add del">
          <ac:chgData name="Evan Kozierok" userId="42abead0-e826-494a-a66f-d468e975a089" providerId="ADAL" clId="{63C7B773-59C0-4162-A7F9-875CBCBC3E2B}" dt="2020-07-23T18:20:39.643" v="6199"/>
          <ac:cxnSpMkLst>
            <pc:docMk/>
            <pc:sldMk cId="1356237455" sldId="265"/>
            <ac:cxnSpMk id="22" creationId="{EB898B32-3891-4C3A-8F58-C5969D2E9033}"/>
          </ac:cxnSpMkLst>
        </pc:cxnChg>
        <pc:cxnChg chg="add del">
          <ac:chgData name="Evan Kozierok" userId="42abead0-e826-494a-a66f-d468e975a089" providerId="ADAL" clId="{63C7B773-59C0-4162-A7F9-875CBCBC3E2B}" dt="2020-07-23T18:20:39.643" v="6199"/>
          <ac:cxnSpMkLst>
            <pc:docMk/>
            <pc:sldMk cId="1356237455" sldId="265"/>
            <ac:cxnSpMk id="24" creationId="{4AE4806D-B8F9-4679-A68A-9BD21C01A301}"/>
          </ac:cxnSpMkLst>
        </pc:cxnChg>
      </pc:sldChg>
      <pc:sldChg chg="modSp modTransition modNotesTx">
        <pc:chgData name="Evan Kozierok" userId="42abead0-e826-494a-a66f-d468e975a089" providerId="ADAL" clId="{63C7B773-59C0-4162-A7F9-875CBCBC3E2B}" dt="2020-07-24T16:19:37.595" v="10887"/>
        <pc:sldMkLst>
          <pc:docMk/>
          <pc:sldMk cId="3912417221" sldId="266"/>
        </pc:sldMkLst>
        <pc:spChg chg="mod">
          <ac:chgData name="Evan Kozierok" userId="42abead0-e826-494a-a66f-d468e975a089" providerId="ADAL" clId="{63C7B773-59C0-4162-A7F9-875CBCBC3E2B}" dt="2020-07-23T18:20:39.643" v="6199"/>
          <ac:spMkLst>
            <pc:docMk/>
            <pc:sldMk cId="3912417221" sldId="266"/>
            <ac:spMk id="2" creationId="{A2B34248-1351-4382-807A-296035B2CC04}"/>
          </ac:spMkLst>
        </pc:spChg>
        <pc:spChg chg="mod">
          <ac:chgData name="Evan Kozierok" userId="42abead0-e826-494a-a66f-d468e975a089" providerId="ADAL" clId="{63C7B773-59C0-4162-A7F9-875CBCBC3E2B}" dt="2020-07-23T18:20:39.643" v="6199"/>
          <ac:spMkLst>
            <pc:docMk/>
            <pc:sldMk cId="3912417221" sldId="266"/>
            <ac:spMk id="3" creationId="{F4BAF73A-2888-43AC-B44A-735DB68F87B6}"/>
          </ac:spMkLst>
        </pc:spChg>
        <pc:spChg chg="mod">
          <ac:chgData name="Evan Kozierok" userId="42abead0-e826-494a-a66f-d468e975a089" providerId="ADAL" clId="{63C7B773-59C0-4162-A7F9-875CBCBC3E2B}" dt="2020-07-23T18:20:39.643" v="6199"/>
          <ac:spMkLst>
            <pc:docMk/>
            <pc:sldMk cId="3912417221" sldId="266"/>
            <ac:spMk id="5" creationId="{B3A5213A-AFA2-49F4-822C-80E50ED9AE87}"/>
          </ac:spMkLst>
        </pc:spChg>
        <pc:picChg chg="mod">
          <ac:chgData name="Evan Kozierok" userId="42abead0-e826-494a-a66f-d468e975a089" providerId="ADAL" clId="{63C7B773-59C0-4162-A7F9-875CBCBC3E2B}" dt="2020-07-23T18:20:39.643" v="6199"/>
          <ac:picMkLst>
            <pc:docMk/>
            <pc:sldMk cId="3912417221" sldId="266"/>
            <ac:picMk id="11" creationId="{BED7F24A-F5D6-4111-AEFD-3B56ABDFFA80}"/>
          </ac:picMkLst>
        </pc:picChg>
      </pc:sldChg>
      <pc:sldChg chg="addSp delSp modSp add mod modTransition modNotesTx">
        <pc:chgData name="Evan Kozierok" userId="42abead0-e826-494a-a66f-d468e975a089" providerId="ADAL" clId="{63C7B773-59C0-4162-A7F9-875CBCBC3E2B}" dt="2020-07-24T16:19:37.595" v="10887"/>
        <pc:sldMkLst>
          <pc:docMk/>
          <pc:sldMk cId="202385886" sldId="267"/>
        </pc:sldMkLst>
        <pc:spChg chg="mod">
          <ac:chgData name="Evan Kozierok" userId="42abead0-e826-494a-a66f-d468e975a089" providerId="ADAL" clId="{63C7B773-59C0-4162-A7F9-875CBCBC3E2B}" dt="2020-07-23T18:20:39.643" v="6199"/>
          <ac:spMkLst>
            <pc:docMk/>
            <pc:sldMk cId="202385886" sldId="267"/>
            <ac:spMk id="2" creationId="{A2B34248-1351-4382-807A-296035B2CC04}"/>
          </ac:spMkLst>
        </pc:spChg>
        <pc:spChg chg="mod">
          <ac:chgData name="Evan Kozierok" userId="42abead0-e826-494a-a66f-d468e975a089" providerId="ADAL" clId="{63C7B773-59C0-4162-A7F9-875CBCBC3E2B}" dt="2020-07-23T18:20:39.643" v="6199"/>
          <ac:spMkLst>
            <pc:docMk/>
            <pc:sldMk cId="202385886" sldId="267"/>
            <ac:spMk id="3" creationId="{F4BAF73A-2888-43AC-B44A-735DB68F87B6}"/>
          </ac:spMkLst>
        </pc:spChg>
        <pc:spChg chg="mod">
          <ac:chgData name="Evan Kozierok" userId="42abead0-e826-494a-a66f-d468e975a089" providerId="ADAL" clId="{63C7B773-59C0-4162-A7F9-875CBCBC3E2B}" dt="2020-07-23T18:20:39.643" v="6199"/>
          <ac:spMkLst>
            <pc:docMk/>
            <pc:sldMk cId="202385886" sldId="267"/>
            <ac:spMk id="5" creationId="{B3A5213A-AFA2-49F4-822C-80E50ED9AE87}"/>
          </ac:spMkLst>
        </pc:spChg>
        <pc:spChg chg="add del mod">
          <ac:chgData name="Evan Kozierok" userId="42abead0-e826-494a-a66f-d468e975a089" providerId="ADAL" clId="{63C7B773-59C0-4162-A7F9-875CBCBC3E2B}" dt="2020-07-22T20:43:15.775" v="7" actId="931"/>
          <ac:spMkLst>
            <pc:docMk/>
            <pc:sldMk cId="202385886" sldId="267"/>
            <ac:spMk id="8" creationId="{7AF6529F-0FE6-473D-A16B-80AE665E2883}"/>
          </ac:spMkLst>
        </pc:spChg>
        <pc:spChg chg="add mod">
          <ac:chgData name="Evan Kozierok" userId="42abead0-e826-494a-a66f-d468e975a089" providerId="ADAL" clId="{63C7B773-59C0-4162-A7F9-875CBCBC3E2B}" dt="2020-07-22T20:44:24.249" v="41" actId="1076"/>
          <ac:spMkLst>
            <pc:docMk/>
            <pc:sldMk cId="202385886" sldId="267"/>
            <ac:spMk id="14" creationId="{957B6ECB-33FF-4E69-AFAC-41BE4E2A77DC}"/>
          </ac:spMkLst>
        </pc:spChg>
        <pc:picChg chg="add del mod">
          <ac:chgData name="Evan Kozierok" userId="42abead0-e826-494a-a66f-d468e975a089" providerId="ADAL" clId="{63C7B773-59C0-4162-A7F9-875CBCBC3E2B}" dt="2020-07-22T20:43:08.932" v="5" actId="931"/>
          <ac:picMkLst>
            <pc:docMk/>
            <pc:sldMk cId="202385886" sldId="267"/>
            <ac:picMk id="6" creationId="{4CB56A51-4073-4B86-B760-911327218FDB}"/>
          </ac:picMkLst>
        </pc:picChg>
        <pc:picChg chg="mod">
          <ac:chgData name="Evan Kozierok" userId="42abead0-e826-494a-a66f-d468e975a089" providerId="ADAL" clId="{63C7B773-59C0-4162-A7F9-875CBCBC3E2B}" dt="2020-07-23T18:20:39.643" v="6199"/>
          <ac:picMkLst>
            <pc:docMk/>
            <pc:sldMk cId="202385886" sldId="267"/>
            <ac:picMk id="11" creationId="{BED7F24A-F5D6-4111-AEFD-3B56ABDFFA80}"/>
          </ac:picMkLst>
        </pc:picChg>
        <pc:picChg chg="add mod">
          <ac:chgData name="Evan Kozierok" userId="42abead0-e826-494a-a66f-d468e975a089" providerId="ADAL" clId="{63C7B773-59C0-4162-A7F9-875CBCBC3E2B}" dt="2020-07-22T20:43:41.322" v="10" actId="1076"/>
          <ac:picMkLst>
            <pc:docMk/>
            <pc:sldMk cId="202385886" sldId="267"/>
            <ac:picMk id="12" creationId="{947900EE-DC12-4623-A86E-1CECE2CFFD0A}"/>
          </ac:picMkLst>
        </pc:picChg>
        <pc:picChg chg="del">
          <ac:chgData name="Evan Kozierok" userId="42abead0-e826-494a-a66f-d468e975a089" providerId="ADAL" clId="{63C7B773-59C0-4162-A7F9-875CBCBC3E2B}" dt="2020-07-22T20:43:10.686" v="6" actId="478"/>
          <ac:picMkLst>
            <pc:docMk/>
            <pc:sldMk cId="202385886" sldId="267"/>
            <ac:picMk id="13" creationId="{4101DA47-86F4-4C21-AA82-0C2D8D1810DD}"/>
          </ac:picMkLst>
        </pc:picChg>
      </pc:sldChg>
      <pc:sldChg chg="delSp modSp add mod modTransition modShow">
        <pc:chgData name="Evan Kozierok" userId="42abead0-e826-494a-a66f-d468e975a089" providerId="ADAL" clId="{63C7B773-59C0-4162-A7F9-875CBCBC3E2B}" dt="2020-07-24T16:19:37.595" v="10887"/>
        <pc:sldMkLst>
          <pc:docMk/>
          <pc:sldMk cId="58193832" sldId="268"/>
        </pc:sldMkLst>
        <pc:spChg chg="mod">
          <ac:chgData name="Evan Kozierok" userId="42abead0-e826-494a-a66f-d468e975a089" providerId="ADAL" clId="{63C7B773-59C0-4162-A7F9-875CBCBC3E2B}" dt="2020-07-23T18:20:39.643" v="6199"/>
          <ac:spMkLst>
            <pc:docMk/>
            <pc:sldMk cId="58193832" sldId="268"/>
            <ac:spMk id="2" creationId="{A2B34248-1351-4382-807A-296035B2CC04}"/>
          </ac:spMkLst>
        </pc:spChg>
        <pc:spChg chg="mod">
          <ac:chgData name="Evan Kozierok" userId="42abead0-e826-494a-a66f-d468e975a089" providerId="ADAL" clId="{63C7B773-59C0-4162-A7F9-875CBCBC3E2B}" dt="2020-07-23T18:20:39.643" v="6199"/>
          <ac:spMkLst>
            <pc:docMk/>
            <pc:sldMk cId="58193832" sldId="268"/>
            <ac:spMk id="3" creationId="{F4BAF73A-2888-43AC-B44A-735DB68F87B6}"/>
          </ac:spMkLst>
        </pc:spChg>
        <pc:spChg chg="mod">
          <ac:chgData name="Evan Kozierok" userId="42abead0-e826-494a-a66f-d468e975a089" providerId="ADAL" clId="{63C7B773-59C0-4162-A7F9-875CBCBC3E2B}" dt="2020-07-23T18:20:39.643" v="6199"/>
          <ac:spMkLst>
            <pc:docMk/>
            <pc:sldMk cId="58193832" sldId="268"/>
            <ac:spMk id="5" creationId="{B3A5213A-AFA2-49F4-822C-80E50ED9AE87}"/>
          </ac:spMkLst>
        </pc:spChg>
        <pc:spChg chg="mod">
          <ac:chgData name="Evan Kozierok" userId="42abead0-e826-494a-a66f-d468e975a089" providerId="ADAL" clId="{63C7B773-59C0-4162-A7F9-875CBCBC3E2B}" dt="2020-07-22T20:59:03.287" v="973" actId="207"/>
          <ac:spMkLst>
            <pc:docMk/>
            <pc:sldMk cId="58193832" sldId="268"/>
            <ac:spMk id="9" creationId="{595A7BD8-4D25-4948-9E71-783D31C101C9}"/>
          </ac:spMkLst>
        </pc:spChg>
        <pc:spChg chg="del">
          <ac:chgData name="Evan Kozierok" userId="42abead0-e826-494a-a66f-d468e975a089" providerId="ADAL" clId="{63C7B773-59C0-4162-A7F9-875CBCBC3E2B}" dt="2020-07-22T20:50:55.690" v="490" actId="478"/>
          <ac:spMkLst>
            <pc:docMk/>
            <pc:sldMk cId="58193832" sldId="268"/>
            <ac:spMk id="14" creationId="{957B6ECB-33FF-4E69-AFAC-41BE4E2A77DC}"/>
          </ac:spMkLst>
        </pc:spChg>
        <pc:picChg chg="mod">
          <ac:chgData name="Evan Kozierok" userId="42abead0-e826-494a-a66f-d468e975a089" providerId="ADAL" clId="{63C7B773-59C0-4162-A7F9-875CBCBC3E2B}" dt="2020-07-23T18:20:39.643" v="6199"/>
          <ac:picMkLst>
            <pc:docMk/>
            <pc:sldMk cId="58193832" sldId="268"/>
            <ac:picMk id="11" creationId="{BED7F24A-F5D6-4111-AEFD-3B56ABDFFA80}"/>
          </ac:picMkLst>
        </pc:picChg>
        <pc:picChg chg="mod">
          <ac:chgData name="Evan Kozierok" userId="42abead0-e826-494a-a66f-d468e975a089" providerId="ADAL" clId="{63C7B773-59C0-4162-A7F9-875CBCBC3E2B}" dt="2020-07-22T20:50:42.442" v="489" actId="14826"/>
          <ac:picMkLst>
            <pc:docMk/>
            <pc:sldMk cId="58193832" sldId="268"/>
            <ac:picMk id="12" creationId="{947900EE-DC12-4623-A86E-1CECE2CFFD0A}"/>
          </ac:picMkLst>
        </pc:picChg>
      </pc:sldChg>
      <pc:sldChg chg="addSp modSp add mod modTransition modShow">
        <pc:chgData name="Evan Kozierok" userId="42abead0-e826-494a-a66f-d468e975a089" providerId="ADAL" clId="{63C7B773-59C0-4162-A7F9-875CBCBC3E2B}" dt="2020-07-24T16:19:37.595" v="10887"/>
        <pc:sldMkLst>
          <pc:docMk/>
          <pc:sldMk cId="1814347029" sldId="269"/>
        </pc:sldMkLst>
        <pc:spChg chg="mod">
          <ac:chgData name="Evan Kozierok" userId="42abead0-e826-494a-a66f-d468e975a089" providerId="ADAL" clId="{63C7B773-59C0-4162-A7F9-875CBCBC3E2B}" dt="2020-07-23T18:20:39.643" v="6199"/>
          <ac:spMkLst>
            <pc:docMk/>
            <pc:sldMk cId="1814347029" sldId="269"/>
            <ac:spMk id="2" creationId="{A2B34248-1351-4382-807A-296035B2CC04}"/>
          </ac:spMkLst>
        </pc:spChg>
        <pc:spChg chg="mod">
          <ac:chgData name="Evan Kozierok" userId="42abead0-e826-494a-a66f-d468e975a089" providerId="ADAL" clId="{63C7B773-59C0-4162-A7F9-875CBCBC3E2B}" dt="2020-07-23T18:20:39.643" v="6199"/>
          <ac:spMkLst>
            <pc:docMk/>
            <pc:sldMk cId="1814347029" sldId="269"/>
            <ac:spMk id="3" creationId="{F4BAF73A-2888-43AC-B44A-735DB68F87B6}"/>
          </ac:spMkLst>
        </pc:spChg>
        <pc:spChg chg="add">
          <ac:chgData name="Evan Kozierok" userId="42abead0-e826-494a-a66f-d468e975a089" providerId="ADAL" clId="{63C7B773-59C0-4162-A7F9-875CBCBC3E2B}" dt="2020-07-22T20:51:03.273" v="492" actId="22"/>
          <ac:spMkLst>
            <pc:docMk/>
            <pc:sldMk cId="1814347029" sldId="269"/>
            <ac:spMk id="4" creationId="{53543927-F1CF-4F5E-A6D3-09890E64F2C8}"/>
          </ac:spMkLst>
        </pc:spChg>
        <pc:spChg chg="mod">
          <ac:chgData name="Evan Kozierok" userId="42abead0-e826-494a-a66f-d468e975a089" providerId="ADAL" clId="{63C7B773-59C0-4162-A7F9-875CBCBC3E2B}" dt="2020-07-23T18:20:39.643" v="6199"/>
          <ac:spMkLst>
            <pc:docMk/>
            <pc:sldMk cId="1814347029" sldId="269"/>
            <ac:spMk id="5" creationId="{B3A5213A-AFA2-49F4-822C-80E50ED9AE87}"/>
          </ac:spMkLst>
        </pc:spChg>
        <pc:spChg chg="mod">
          <ac:chgData name="Evan Kozierok" userId="42abead0-e826-494a-a66f-d468e975a089" providerId="ADAL" clId="{63C7B773-59C0-4162-A7F9-875CBCBC3E2B}" dt="2020-07-22T20:52:44.815" v="516" actId="207"/>
          <ac:spMkLst>
            <pc:docMk/>
            <pc:sldMk cId="1814347029" sldId="269"/>
            <ac:spMk id="9" creationId="{595A7BD8-4D25-4948-9E71-783D31C101C9}"/>
          </ac:spMkLst>
        </pc:spChg>
        <pc:picChg chg="mod">
          <ac:chgData name="Evan Kozierok" userId="42abead0-e826-494a-a66f-d468e975a089" providerId="ADAL" clId="{63C7B773-59C0-4162-A7F9-875CBCBC3E2B}" dt="2020-07-23T18:20:39.643" v="6199"/>
          <ac:picMkLst>
            <pc:docMk/>
            <pc:sldMk cId="1814347029" sldId="269"/>
            <ac:picMk id="11" creationId="{BED7F24A-F5D6-4111-AEFD-3B56ABDFFA80}"/>
          </ac:picMkLst>
        </pc:picChg>
        <pc:picChg chg="mod">
          <ac:chgData name="Evan Kozierok" userId="42abead0-e826-494a-a66f-d468e975a089" providerId="ADAL" clId="{63C7B773-59C0-4162-A7F9-875CBCBC3E2B}" dt="2020-07-22T20:51:14.140" v="493" actId="14826"/>
          <ac:picMkLst>
            <pc:docMk/>
            <pc:sldMk cId="1814347029" sldId="269"/>
            <ac:picMk id="12" creationId="{947900EE-DC12-4623-A86E-1CECE2CFFD0A}"/>
          </ac:picMkLst>
        </pc:picChg>
      </pc:sldChg>
      <pc:sldChg chg="modSp add mod ord modTransition modShow modNotesTx">
        <pc:chgData name="Evan Kozierok" userId="42abead0-e826-494a-a66f-d468e975a089" providerId="ADAL" clId="{63C7B773-59C0-4162-A7F9-875CBCBC3E2B}" dt="2020-07-24T18:16:42.956" v="10888" actId="729"/>
        <pc:sldMkLst>
          <pc:docMk/>
          <pc:sldMk cId="2738374588" sldId="270"/>
        </pc:sldMkLst>
        <pc:spChg chg="mod">
          <ac:chgData name="Evan Kozierok" userId="42abead0-e826-494a-a66f-d468e975a089" providerId="ADAL" clId="{63C7B773-59C0-4162-A7F9-875CBCBC3E2B}" dt="2020-07-23T18:20:39.643" v="6199"/>
          <ac:spMkLst>
            <pc:docMk/>
            <pc:sldMk cId="2738374588" sldId="270"/>
            <ac:spMk id="2" creationId="{A2B34248-1351-4382-807A-296035B2CC04}"/>
          </ac:spMkLst>
        </pc:spChg>
        <pc:spChg chg="mod">
          <ac:chgData name="Evan Kozierok" userId="42abead0-e826-494a-a66f-d468e975a089" providerId="ADAL" clId="{63C7B773-59C0-4162-A7F9-875CBCBC3E2B}" dt="2020-07-23T18:20:39.643" v="6199"/>
          <ac:spMkLst>
            <pc:docMk/>
            <pc:sldMk cId="2738374588" sldId="270"/>
            <ac:spMk id="3" creationId="{F4BAF73A-2888-43AC-B44A-735DB68F87B6}"/>
          </ac:spMkLst>
        </pc:spChg>
        <pc:spChg chg="mod">
          <ac:chgData name="Evan Kozierok" userId="42abead0-e826-494a-a66f-d468e975a089" providerId="ADAL" clId="{63C7B773-59C0-4162-A7F9-875CBCBC3E2B}" dt="2020-07-23T18:20:39.643" v="6199"/>
          <ac:spMkLst>
            <pc:docMk/>
            <pc:sldMk cId="2738374588" sldId="270"/>
            <ac:spMk id="5" creationId="{B3A5213A-AFA2-49F4-822C-80E50ED9AE87}"/>
          </ac:spMkLst>
        </pc:spChg>
        <pc:spChg chg="mod">
          <ac:chgData name="Evan Kozierok" userId="42abead0-e826-494a-a66f-d468e975a089" providerId="ADAL" clId="{63C7B773-59C0-4162-A7F9-875CBCBC3E2B}" dt="2020-07-22T20:58:53.164" v="971" actId="207"/>
          <ac:spMkLst>
            <pc:docMk/>
            <pc:sldMk cId="2738374588" sldId="270"/>
            <ac:spMk id="9" creationId="{595A7BD8-4D25-4948-9E71-783D31C101C9}"/>
          </ac:spMkLst>
        </pc:spChg>
        <pc:picChg chg="mod">
          <ac:chgData name="Evan Kozierok" userId="42abead0-e826-494a-a66f-d468e975a089" providerId="ADAL" clId="{63C7B773-59C0-4162-A7F9-875CBCBC3E2B}" dt="2020-07-23T18:20:39.643" v="6199"/>
          <ac:picMkLst>
            <pc:docMk/>
            <pc:sldMk cId="2738374588" sldId="270"/>
            <ac:picMk id="11" creationId="{BED7F24A-F5D6-4111-AEFD-3B56ABDFFA80}"/>
          </ac:picMkLst>
        </pc:picChg>
        <pc:picChg chg="mod">
          <ac:chgData name="Evan Kozierok" userId="42abead0-e826-494a-a66f-d468e975a089" providerId="ADAL" clId="{63C7B773-59C0-4162-A7F9-875CBCBC3E2B}" dt="2020-07-22T20:57:48.778" v="967" actId="14826"/>
          <ac:picMkLst>
            <pc:docMk/>
            <pc:sldMk cId="2738374588" sldId="270"/>
            <ac:picMk id="12" creationId="{947900EE-DC12-4623-A86E-1CECE2CFFD0A}"/>
          </ac:picMkLst>
        </pc:picChg>
      </pc:sldChg>
      <pc:sldChg chg="addSp modSp add mod modTransition modShow modNotesTx">
        <pc:chgData name="Evan Kozierok" userId="42abead0-e826-494a-a66f-d468e975a089" providerId="ADAL" clId="{63C7B773-59C0-4162-A7F9-875CBCBC3E2B}" dt="2020-07-24T18:16:45.199" v="10889" actId="729"/>
        <pc:sldMkLst>
          <pc:docMk/>
          <pc:sldMk cId="1747887086" sldId="271"/>
        </pc:sldMkLst>
        <pc:spChg chg="mod">
          <ac:chgData name="Evan Kozierok" userId="42abead0-e826-494a-a66f-d468e975a089" providerId="ADAL" clId="{63C7B773-59C0-4162-A7F9-875CBCBC3E2B}" dt="2020-07-23T18:20:39.643" v="6199"/>
          <ac:spMkLst>
            <pc:docMk/>
            <pc:sldMk cId="1747887086" sldId="271"/>
            <ac:spMk id="2" creationId="{A2B34248-1351-4382-807A-296035B2CC04}"/>
          </ac:spMkLst>
        </pc:spChg>
        <pc:spChg chg="mod">
          <ac:chgData name="Evan Kozierok" userId="42abead0-e826-494a-a66f-d468e975a089" providerId="ADAL" clId="{63C7B773-59C0-4162-A7F9-875CBCBC3E2B}" dt="2020-07-23T18:20:39.643" v="6199"/>
          <ac:spMkLst>
            <pc:docMk/>
            <pc:sldMk cId="1747887086" sldId="271"/>
            <ac:spMk id="3" creationId="{F4BAF73A-2888-43AC-B44A-735DB68F87B6}"/>
          </ac:spMkLst>
        </pc:spChg>
        <pc:spChg chg="add">
          <ac:chgData name="Evan Kozierok" userId="42abead0-e826-494a-a66f-d468e975a089" providerId="ADAL" clId="{63C7B773-59C0-4162-A7F9-875CBCBC3E2B}" dt="2020-07-22T20:59:36.853" v="975" actId="22"/>
          <ac:spMkLst>
            <pc:docMk/>
            <pc:sldMk cId="1747887086" sldId="271"/>
            <ac:spMk id="4" creationId="{A6D9F942-A0D0-4A71-B7EA-A51081DF4185}"/>
          </ac:spMkLst>
        </pc:spChg>
        <pc:spChg chg="mod">
          <ac:chgData name="Evan Kozierok" userId="42abead0-e826-494a-a66f-d468e975a089" providerId="ADAL" clId="{63C7B773-59C0-4162-A7F9-875CBCBC3E2B}" dt="2020-07-23T18:20:39.643" v="6199"/>
          <ac:spMkLst>
            <pc:docMk/>
            <pc:sldMk cId="1747887086" sldId="271"/>
            <ac:spMk id="5" creationId="{B3A5213A-AFA2-49F4-822C-80E50ED9AE87}"/>
          </ac:spMkLst>
        </pc:spChg>
        <pc:picChg chg="mod">
          <ac:chgData name="Evan Kozierok" userId="42abead0-e826-494a-a66f-d468e975a089" providerId="ADAL" clId="{63C7B773-59C0-4162-A7F9-875CBCBC3E2B}" dt="2020-07-23T18:20:39.643" v="6199"/>
          <ac:picMkLst>
            <pc:docMk/>
            <pc:sldMk cId="1747887086" sldId="271"/>
            <ac:picMk id="11" creationId="{BED7F24A-F5D6-4111-AEFD-3B56ABDFFA80}"/>
          </ac:picMkLst>
        </pc:picChg>
        <pc:picChg chg="mod">
          <ac:chgData name="Evan Kozierok" userId="42abead0-e826-494a-a66f-d468e975a089" providerId="ADAL" clId="{63C7B773-59C0-4162-A7F9-875CBCBC3E2B}" dt="2020-07-22T20:59:47.335" v="976" actId="14826"/>
          <ac:picMkLst>
            <pc:docMk/>
            <pc:sldMk cId="1747887086" sldId="271"/>
            <ac:picMk id="12" creationId="{947900EE-DC12-4623-A86E-1CECE2CFFD0A}"/>
          </ac:picMkLst>
        </pc:picChg>
      </pc:sldChg>
      <pc:sldChg chg="addSp delSp modSp new mod modTransition modClrScheme modShow chgLayout modNotesTx">
        <pc:chgData name="Evan Kozierok" userId="42abead0-e826-494a-a66f-d468e975a089" providerId="ADAL" clId="{63C7B773-59C0-4162-A7F9-875CBCBC3E2B}" dt="2020-07-24T18:16:47.110" v="10890" actId="729"/>
        <pc:sldMkLst>
          <pc:docMk/>
          <pc:sldMk cId="3133057867" sldId="272"/>
        </pc:sldMkLst>
        <pc:spChg chg="mod ord">
          <ac:chgData name="Evan Kozierok" userId="42abead0-e826-494a-a66f-d468e975a089" providerId="ADAL" clId="{63C7B773-59C0-4162-A7F9-875CBCBC3E2B}" dt="2020-07-23T18:20:39.643" v="6199"/>
          <ac:spMkLst>
            <pc:docMk/>
            <pc:sldMk cId="3133057867" sldId="272"/>
            <ac:spMk id="2" creationId="{B14789F2-9ED1-4219-B6B9-E3B1B80DAADC}"/>
          </ac:spMkLst>
        </pc:spChg>
        <pc:spChg chg="del mod ord">
          <ac:chgData name="Evan Kozierok" userId="42abead0-e826-494a-a66f-d468e975a089" providerId="ADAL" clId="{63C7B773-59C0-4162-A7F9-875CBCBC3E2B}" dt="2020-07-22T21:01:18.905" v="1025" actId="700"/>
          <ac:spMkLst>
            <pc:docMk/>
            <pc:sldMk cId="3133057867" sldId="272"/>
            <ac:spMk id="3" creationId="{9BC2007E-3162-490C-9C4F-A94124FCCBE6}"/>
          </ac:spMkLst>
        </pc:spChg>
        <pc:spChg chg="del mod ord">
          <ac:chgData name="Evan Kozierok" userId="42abead0-e826-494a-a66f-d468e975a089" providerId="ADAL" clId="{63C7B773-59C0-4162-A7F9-875CBCBC3E2B}" dt="2020-07-22T21:01:18.905" v="1025" actId="700"/>
          <ac:spMkLst>
            <pc:docMk/>
            <pc:sldMk cId="3133057867" sldId="272"/>
            <ac:spMk id="4" creationId="{45E4B3EE-D0A4-4D67-9535-172DAE023DDB}"/>
          </ac:spMkLst>
        </pc:spChg>
        <pc:spChg chg="add mod ord">
          <ac:chgData name="Evan Kozierok" userId="42abead0-e826-494a-a66f-d468e975a089" providerId="ADAL" clId="{63C7B773-59C0-4162-A7F9-875CBCBC3E2B}" dt="2020-07-22T21:12:12.826" v="1736" actId="14100"/>
          <ac:spMkLst>
            <pc:docMk/>
            <pc:sldMk cId="3133057867" sldId="272"/>
            <ac:spMk id="5" creationId="{2ED6434C-2855-49D3-B42C-72CCC2C0B980}"/>
          </ac:spMkLst>
        </pc:spChg>
        <pc:spChg chg="add del mod ord">
          <ac:chgData name="Evan Kozierok" userId="42abead0-e826-494a-a66f-d468e975a089" providerId="ADAL" clId="{63C7B773-59C0-4162-A7F9-875CBCBC3E2B}" dt="2020-07-22T21:03:21.341" v="1265" actId="931"/>
          <ac:spMkLst>
            <pc:docMk/>
            <pc:sldMk cId="3133057867" sldId="272"/>
            <ac:spMk id="6" creationId="{9B55BC57-F45D-471D-A739-64D090E0BDE2}"/>
          </ac:spMkLst>
        </pc:spChg>
        <pc:spChg chg="add del mod ord">
          <ac:chgData name="Evan Kozierok" userId="42abead0-e826-494a-a66f-d468e975a089" providerId="ADAL" clId="{63C7B773-59C0-4162-A7F9-875CBCBC3E2B}" dt="2020-07-22T21:12:10.724" v="1735" actId="478"/>
          <ac:spMkLst>
            <pc:docMk/>
            <pc:sldMk cId="3133057867" sldId="272"/>
            <ac:spMk id="9" creationId="{3D724229-290E-4E80-9C0F-E528861DE542}"/>
          </ac:spMkLst>
        </pc:spChg>
        <pc:spChg chg="add mod ord">
          <ac:chgData name="Evan Kozierok" userId="42abead0-e826-494a-a66f-d468e975a089" providerId="ADAL" clId="{63C7B773-59C0-4162-A7F9-875CBCBC3E2B}" dt="2020-07-23T18:20:39.643" v="6199"/>
          <ac:spMkLst>
            <pc:docMk/>
            <pc:sldMk cId="3133057867" sldId="272"/>
            <ac:spMk id="10" creationId="{207A1BBA-7BA0-47E5-9695-7E6F5548C2FB}"/>
          </ac:spMkLst>
        </pc:spChg>
        <pc:spChg chg="add mod">
          <ac:chgData name="Evan Kozierok" userId="42abead0-e826-494a-a66f-d468e975a089" providerId="ADAL" clId="{63C7B773-59C0-4162-A7F9-875CBCBC3E2B}" dt="2020-07-22T21:05:47.270" v="1383" actId="20577"/>
          <ac:spMkLst>
            <pc:docMk/>
            <pc:sldMk cId="3133057867" sldId="272"/>
            <ac:spMk id="12" creationId="{73BDBCD3-1B5D-490D-B496-530908C8EDF7}"/>
          </ac:spMkLst>
        </pc:spChg>
        <pc:picChg chg="add mod ord">
          <ac:chgData name="Evan Kozierok" userId="42abead0-e826-494a-a66f-d468e975a089" providerId="ADAL" clId="{63C7B773-59C0-4162-A7F9-875CBCBC3E2B}" dt="2020-07-23T18:20:39.643" v="6199"/>
          <ac:picMkLst>
            <pc:docMk/>
            <pc:sldMk cId="3133057867" sldId="272"/>
            <ac:picMk id="8" creationId="{980FA7FE-3AD4-483F-8563-AEFA3F020F79}"/>
          </ac:picMkLst>
        </pc:picChg>
      </pc:sldChg>
      <pc:sldChg chg="delSp modSp add mod modTransition modShow addCm delCm modCm">
        <pc:chgData name="Evan Kozierok" userId="42abead0-e826-494a-a66f-d468e975a089" providerId="ADAL" clId="{63C7B773-59C0-4162-A7F9-875CBCBC3E2B}" dt="2020-07-24T18:16:48.885" v="10891" actId="729"/>
        <pc:sldMkLst>
          <pc:docMk/>
          <pc:sldMk cId="237640732" sldId="273"/>
        </pc:sldMkLst>
        <pc:spChg chg="mod">
          <ac:chgData name="Evan Kozierok" userId="42abead0-e826-494a-a66f-d468e975a089" providerId="ADAL" clId="{63C7B773-59C0-4162-A7F9-875CBCBC3E2B}" dt="2020-07-23T18:20:39.643" v="6199"/>
          <ac:spMkLst>
            <pc:docMk/>
            <pc:sldMk cId="237640732" sldId="273"/>
            <ac:spMk id="2" creationId="{B14789F2-9ED1-4219-B6B9-E3B1B80DAADC}"/>
          </ac:spMkLst>
        </pc:spChg>
        <pc:spChg chg="mod">
          <ac:chgData name="Evan Kozierok" userId="42abead0-e826-494a-a66f-d468e975a089" providerId="ADAL" clId="{63C7B773-59C0-4162-A7F9-875CBCBC3E2B}" dt="2020-07-23T17:41:40.170" v="5943" actId="20577"/>
          <ac:spMkLst>
            <pc:docMk/>
            <pc:sldMk cId="237640732" sldId="273"/>
            <ac:spMk id="5" creationId="{2ED6434C-2855-49D3-B42C-72CCC2C0B980}"/>
          </ac:spMkLst>
        </pc:spChg>
        <pc:spChg chg="del">
          <ac:chgData name="Evan Kozierok" userId="42abead0-e826-494a-a66f-d468e975a089" providerId="ADAL" clId="{63C7B773-59C0-4162-A7F9-875CBCBC3E2B}" dt="2020-07-22T21:12:01.151" v="1732" actId="478"/>
          <ac:spMkLst>
            <pc:docMk/>
            <pc:sldMk cId="237640732" sldId="273"/>
            <ac:spMk id="9" creationId="{3D724229-290E-4E80-9C0F-E528861DE542}"/>
          </ac:spMkLst>
        </pc:spChg>
        <pc:spChg chg="mod">
          <ac:chgData name="Evan Kozierok" userId="42abead0-e826-494a-a66f-d468e975a089" providerId="ADAL" clId="{63C7B773-59C0-4162-A7F9-875CBCBC3E2B}" dt="2020-07-23T18:20:39.643" v="6199"/>
          <ac:spMkLst>
            <pc:docMk/>
            <pc:sldMk cId="237640732" sldId="273"/>
            <ac:spMk id="10" creationId="{207A1BBA-7BA0-47E5-9695-7E6F5548C2FB}"/>
          </ac:spMkLst>
        </pc:spChg>
        <pc:spChg chg="mod">
          <ac:chgData name="Evan Kozierok" userId="42abead0-e826-494a-a66f-d468e975a089" providerId="ADAL" clId="{63C7B773-59C0-4162-A7F9-875CBCBC3E2B}" dt="2020-07-22T21:07:27.569" v="1460" actId="20577"/>
          <ac:spMkLst>
            <pc:docMk/>
            <pc:sldMk cId="237640732" sldId="273"/>
            <ac:spMk id="12" creationId="{73BDBCD3-1B5D-490D-B496-530908C8EDF7}"/>
          </ac:spMkLst>
        </pc:spChg>
        <pc:picChg chg="mod">
          <ac:chgData name="Evan Kozierok" userId="42abead0-e826-494a-a66f-d468e975a089" providerId="ADAL" clId="{63C7B773-59C0-4162-A7F9-875CBCBC3E2B}" dt="2020-07-23T18:20:39.643" v="6199"/>
          <ac:picMkLst>
            <pc:docMk/>
            <pc:sldMk cId="237640732" sldId="273"/>
            <ac:picMk id="8" creationId="{980FA7FE-3AD4-483F-8563-AEFA3F020F79}"/>
          </ac:picMkLst>
        </pc:picChg>
      </pc:sldChg>
      <pc:sldChg chg="modSp add mod ord modTransition modShow">
        <pc:chgData name="Evan Kozierok" userId="42abead0-e826-494a-a66f-d468e975a089" providerId="ADAL" clId="{63C7B773-59C0-4162-A7F9-875CBCBC3E2B}" dt="2020-07-24T18:16:52.713" v="10893" actId="729"/>
        <pc:sldMkLst>
          <pc:docMk/>
          <pc:sldMk cId="1473529952" sldId="274"/>
        </pc:sldMkLst>
        <pc:spChg chg="mod">
          <ac:chgData name="Evan Kozierok" userId="42abead0-e826-494a-a66f-d468e975a089" providerId="ADAL" clId="{63C7B773-59C0-4162-A7F9-875CBCBC3E2B}" dt="2020-07-23T18:20:39.643" v="6199"/>
          <ac:spMkLst>
            <pc:docMk/>
            <pc:sldMk cId="1473529952" sldId="274"/>
            <ac:spMk id="2" creationId="{B14789F2-9ED1-4219-B6B9-E3B1B80DAADC}"/>
          </ac:spMkLst>
        </pc:spChg>
        <pc:spChg chg="mod">
          <ac:chgData name="Evan Kozierok" userId="42abead0-e826-494a-a66f-d468e975a089" providerId="ADAL" clId="{63C7B773-59C0-4162-A7F9-875CBCBC3E2B}" dt="2020-07-22T21:17:42.086" v="1995" actId="20577"/>
          <ac:spMkLst>
            <pc:docMk/>
            <pc:sldMk cId="1473529952" sldId="274"/>
            <ac:spMk id="5" creationId="{2ED6434C-2855-49D3-B42C-72CCC2C0B980}"/>
          </ac:spMkLst>
        </pc:spChg>
        <pc:spChg chg="mod">
          <ac:chgData name="Evan Kozierok" userId="42abead0-e826-494a-a66f-d468e975a089" providerId="ADAL" clId="{63C7B773-59C0-4162-A7F9-875CBCBC3E2B}" dt="2020-07-23T18:20:39.643" v="6199"/>
          <ac:spMkLst>
            <pc:docMk/>
            <pc:sldMk cId="1473529952" sldId="274"/>
            <ac:spMk id="10" creationId="{207A1BBA-7BA0-47E5-9695-7E6F5548C2FB}"/>
          </ac:spMkLst>
        </pc:spChg>
        <pc:spChg chg="mod">
          <ac:chgData name="Evan Kozierok" userId="42abead0-e826-494a-a66f-d468e975a089" providerId="ADAL" clId="{63C7B773-59C0-4162-A7F9-875CBCBC3E2B}" dt="2020-07-22T21:17:45.654" v="1996" actId="20577"/>
          <ac:spMkLst>
            <pc:docMk/>
            <pc:sldMk cId="1473529952" sldId="274"/>
            <ac:spMk id="12" creationId="{73BDBCD3-1B5D-490D-B496-530908C8EDF7}"/>
          </ac:spMkLst>
        </pc:spChg>
        <pc:picChg chg="mod">
          <ac:chgData name="Evan Kozierok" userId="42abead0-e826-494a-a66f-d468e975a089" providerId="ADAL" clId="{63C7B773-59C0-4162-A7F9-875CBCBC3E2B}" dt="2020-07-23T18:20:39.643" v="6199"/>
          <ac:picMkLst>
            <pc:docMk/>
            <pc:sldMk cId="1473529952" sldId="274"/>
            <ac:picMk id="8" creationId="{980FA7FE-3AD4-483F-8563-AEFA3F020F79}"/>
          </ac:picMkLst>
        </pc:picChg>
      </pc:sldChg>
      <pc:sldChg chg="addSp modSp add mod ord modTransition modShow modNotesTx">
        <pc:chgData name="Evan Kozierok" userId="42abead0-e826-494a-a66f-d468e975a089" providerId="ADAL" clId="{63C7B773-59C0-4162-A7F9-875CBCBC3E2B}" dt="2020-07-27T16:13:39.929" v="11392" actId="20577"/>
        <pc:sldMkLst>
          <pc:docMk/>
          <pc:sldMk cId="3527843332" sldId="275"/>
        </pc:sldMkLst>
        <pc:spChg chg="mod">
          <ac:chgData name="Evan Kozierok" userId="42abead0-e826-494a-a66f-d468e975a089" providerId="ADAL" clId="{63C7B773-59C0-4162-A7F9-875CBCBC3E2B}" dt="2020-07-23T18:20:39.643" v="6199"/>
          <ac:spMkLst>
            <pc:docMk/>
            <pc:sldMk cId="3527843332" sldId="275"/>
            <ac:spMk id="2" creationId="{A2B34248-1351-4382-807A-296035B2CC04}"/>
          </ac:spMkLst>
        </pc:spChg>
        <pc:spChg chg="mod">
          <ac:chgData name="Evan Kozierok" userId="42abead0-e826-494a-a66f-d468e975a089" providerId="ADAL" clId="{63C7B773-59C0-4162-A7F9-875CBCBC3E2B}" dt="2020-07-23T18:20:39.643" v="6199"/>
          <ac:spMkLst>
            <pc:docMk/>
            <pc:sldMk cId="3527843332" sldId="275"/>
            <ac:spMk id="3" creationId="{F4BAF73A-2888-43AC-B44A-735DB68F87B6}"/>
          </ac:spMkLst>
        </pc:spChg>
        <pc:spChg chg="add mod">
          <ac:chgData name="Evan Kozierok" userId="42abead0-e826-494a-a66f-d468e975a089" providerId="ADAL" clId="{63C7B773-59C0-4162-A7F9-875CBCBC3E2B}" dt="2020-07-22T21:25:37.276" v="2472" actId="1076"/>
          <ac:spMkLst>
            <pc:docMk/>
            <pc:sldMk cId="3527843332" sldId="275"/>
            <ac:spMk id="4" creationId="{CD7E73A0-6F5A-43B6-9128-73656067B3B1}"/>
          </ac:spMkLst>
        </pc:spChg>
        <pc:spChg chg="mod">
          <ac:chgData name="Evan Kozierok" userId="42abead0-e826-494a-a66f-d468e975a089" providerId="ADAL" clId="{63C7B773-59C0-4162-A7F9-875CBCBC3E2B}" dt="2020-07-23T18:20:39.643" v="6199"/>
          <ac:spMkLst>
            <pc:docMk/>
            <pc:sldMk cId="3527843332" sldId="275"/>
            <ac:spMk id="5" creationId="{B3A5213A-AFA2-49F4-822C-80E50ED9AE87}"/>
          </ac:spMkLst>
        </pc:spChg>
        <pc:spChg chg="mod">
          <ac:chgData name="Evan Kozierok" userId="42abead0-e826-494a-a66f-d468e975a089" providerId="ADAL" clId="{63C7B773-59C0-4162-A7F9-875CBCBC3E2B}" dt="2020-07-22T21:22:37.251" v="2388" actId="1076"/>
          <ac:spMkLst>
            <pc:docMk/>
            <pc:sldMk cId="3527843332" sldId="275"/>
            <ac:spMk id="9" creationId="{595A7BD8-4D25-4948-9E71-783D31C101C9}"/>
          </ac:spMkLst>
        </pc:spChg>
        <pc:picChg chg="mod">
          <ac:chgData name="Evan Kozierok" userId="42abead0-e826-494a-a66f-d468e975a089" providerId="ADAL" clId="{63C7B773-59C0-4162-A7F9-875CBCBC3E2B}" dt="2020-07-23T18:20:39.643" v="6199"/>
          <ac:picMkLst>
            <pc:docMk/>
            <pc:sldMk cId="3527843332" sldId="275"/>
            <ac:picMk id="11" creationId="{BED7F24A-F5D6-4111-AEFD-3B56ABDFFA80}"/>
          </ac:picMkLst>
        </pc:picChg>
        <pc:picChg chg="mod">
          <ac:chgData name="Evan Kozierok" userId="42abead0-e826-494a-a66f-d468e975a089" providerId="ADAL" clId="{63C7B773-59C0-4162-A7F9-875CBCBC3E2B}" dt="2020-07-22T21:24:29.072" v="2420" actId="14826"/>
          <ac:picMkLst>
            <pc:docMk/>
            <pc:sldMk cId="3527843332" sldId="275"/>
            <ac:picMk id="12" creationId="{947900EE-DC12-4623-A86E-1CECE2CFFD0A}"/>
          </ac:picMkLst>
        </pc:picChg>
      </pc:sldChg>
      <pc:sldChg chg="addSp modSp add mod modTransition modShow modNotesTx">
        <pc:chgData name="Evan Kozierok" userId="42abead0-e826-494a-a66f-d468e975a089" providerId="ADAL" clId="{63C7B773-59C0-4162-A7F9-875CBCBC3E2B}" dt="2020-07-24T18:16:56.363" v="10895" actId="729"/>
        <pc:sldMkLst>
          <pc:docMk/>
          <pc:sldMk cId="1012710990" sldId="276"/>
        </pc:sldMkLst>
        <pc:spChg chg="mod">
          <ac:chgData name="Evan Kozierok" userId="42abead0-e826-494a-a66f-d468e975a089" providerId="ADAL" clId="{63C7B773-59C0-4162-A7F9-875CBCBC3E2B}" dt="2020-07-23T18:20:39.643" v="6199"/>
          <ac:spMkLst>
            <pc:docMk/>
            <pc:sldMk cId="1012710990" sldId="276"/>
            <ac:spMk id="2" creationId="{A2B34248-1351-4382-807A-296035B2CC04}"/>
          </ac:spMkLst>
        </pc:spChg>
        <pc:spChg chg="mod">
          <ac:chgData name="Evan Kozierok" userId="42abead0-e826-494a-a66f-d468e975a089" providerId="ADAL" clId="{63C7B773-59C0-4162-A7F9-875CBCBC3E2B}" dt="2020-07-23T18:20:39.643" v="6199"/>
          <ac:spMkLst>
            <pc:docMk/>
            <pc:sldMk cId="1012710990" sldId="276"/>
            <ac:spMk id="3" creationId="{F4BAF73A-2888-43AC-B44A-735DB68F87B6}"/>
          </ac:spMkLst>
        </pc:spChg>
        <pc:spChg chg="mod">
          <ac:chgData name="Evan Kozierok" userId="42abead0-e826-494a-a66f-d468e975a089" providerId="ADAL" clId="{63C7B773-59C0-4162-A7F9-875CBCBC3E2B}" dt="2020-07-23T18:20:39.643" v="6199"/>
          <ac:spMkLst>
            <pc:docMk/>
            <pc:sldMk cId="1012710990" sldId="276"/>
            <ac:spMk id="5" creationId="{B3A5213A-AFA2-49F4-822C-80E50ED9AE87}"/>
          </ac:spMkLst>
        </pc:spChg>
        <pc:spChg chg="add">
          <ac:chgData name="Evan Kozierok" userId="42abead0-e826-494a-a66f-d468e975a089" providerId="ADAL" clId="{63C7B773-59C0-4162-A7F9-875CBCBC3E2B}" dt="2020-07-22T21:26:47.599" v="2481" actId="22"/>
          <ac:spMkLst>
            <pc:docMk/>
            <pc:sldMk cId="1012710990" sldId="276"/>
            <ac:spMk id="6" creationId="{D4D38B0B-82C0-4669-9D74-AC34B63C0AE2}"/>
          </ac:spMkLst>
        </pc:spChg>
        <pc:picChg chg="mod">
          <ac:chgData name="Evan Kozierok" userId="42abead0-e826-494a-a66f-d468e975a089" providerId="ADAL" clId="{63C7B773-59C0-4162-A7F9-875CBCBC3E2B}" dt="2020-07-23T18:20:39.643" v="6199"/>
          <ac:picMkLst>
            <pc:docMk/>
            <pc:sldMk cId="1012710990" sldId="276"/>
            <ac:picMk id="11" creationId="{BED7F24A-F5D6-4111-AEFD-3B56ABDFFA80}"/>
          </ac:picMkLst>
        </pc:picChg>
        <pc:picChg chg="mod">
          <ac:chgData name="Evan Kozierok" userId="42abead0-e826-494a-a66f-d468e975a089" providerId="ADAL" clId="{63C7B773-59C0-4162-A7F9-875CBCBC3E2B}" dt="2020-07-22T21:27:50.613" v="2486" actId="14826"/>
          <ac:picMkLst>
            <pc:docMk/>
            <pc:sldMk cId="1012710990" sldId="276"/>
            <ac:picMk id="12" creationId="{947900EE-DC12-4623-A86E-1CECE2CFFD0A}"/>
          </ac:picMkLst>
        </pc:picChg>
      </pc:sldChg>
      <pc:sldChg chg="addSp delSp modSp add mod ord modTransition modShow">
        <pc:chgData name="Evan Kozierok" userId="42abead0-e826-494a-a66f-d468e975a089" providerId="ADAL" clId="{63C7B773-59C0-4162-A7F9-875CBCBC3E2B}" dt="2020-07-24T18:16:58.196" v="10896" actId="729"/>
        <pc:sldMkLst>
          <pc:docMk/>
          <pc:sldMk cId="1303350536" sldId="277"/>
        </pc:sldMkLst>
        <pc:spChg chg="mod">
          <ac:chgData name="Evan Kozierok" userId="42abead0-e826-494a-a66f-d468e975a089" providerId="ADAL" clId="{63C7B773-59C0-4162-A7F9-875CBCBC3E2B}" dt="2020-07-23T18:20:39.643" v="6199"/>
          <ac:spMkLst>
            <pc:docMk/>
            <pc:sldMk cId="1303350536" sldId="277"/>
            <ac:spMk id="2" creationId="{A2B34248-1351-4382-807A-296035B2CC04}"/>
          </ac:spMkLst>
        </pc:spChg>
        <pc:spChg chg="mod">
          <ac:chgData name="Evan Kozierok" userId="42abead0-e826-494a-a66f-d468e975a089" providerId="ADAL" clId="{63C7B773-59C0-4162-A7F9-875CBCBC3E2B}" dt="2020-07-23T18:20:39.643" v="6199"/>
          <ac:spMkLst>
            <pc:docMk/>
            <pc:sldMk cId="1303350536" sldId="277"/>
            <ac:spMk id="3" creationId="{F4BAF73A-2888-43AC-B44A-735DB68F87B6}"/>
          </ac:spMkLst>
        </pc:spChg>
        <pc:spChg chg="mod">
          <ac:chgData name="Evan Kozierok" userId="42abead0-e826-494a-a66f-d468e975a089" providerId="ADAL" clId="{63C7B773-59C0-4162-A7F9-875CBCBC3E2B}" dt="2020-07-22T21:26:40.228" v="2478" actId="20577"/>
          <ac:spMkLst>
            <pc:docMk/>
            <pc:sldMk cId="1303350536" sldId="277"/>
            <ac:spMk id="4" creationId="{CD7E73A0-6F5A-43B6-9128-73656067B3B1}"/>
          </ac:spMkLst>
        </pc:spChg>
        <pc:spChg chg="mod">
          <ac:chgData name="Evan Kozierok" userId="42abead0-e826-494a-a66f-d468e975a089" providerId="ADAL" clId="{63C7B773-59C0-4162-A7F9-875CBCBC3E2B}" dt="2020-07-23T18:20:39.643" v="6199"/>
          <ac:spMkLst>
            <pc:docMk/>
            <pc:sldMk cId="1303350536" sldId="277"/>
            <ac:spMk id="5" creationId="{B3A5213A-AFA2-49F4-822C-80E50ED9AE87}"/>
          </ac:spMkLst>
        </pc:spChg>
        <pc:spChg chg="add del">
          <ac:chgData name="Evan Kozierok" userId="42abead0-e826-494a-a66f-d468e975a089" providerId="ADAL" clId="{63C7B773-59C0-4162-A7F9-875CBCBC3E2B}" dt="2020-07-22T21:26:45.718" v="2480" actId="22"/>
          <ac:spMkLst>
            <pc:docMk/>
            <pc:sldMk cId="1303350536" sldId="277"/>
            <ac:spMk id="6" creationId="{E28FCCD8-176F-46A8-816C-33652ABEAD08}"/>
          </ac:spMkLst>
        </pc:spChg>
        <pc:picChg chg="mod">
          <ac:chgData name="Evan Kozierok" userId="42abead0-e826-494a-a66f-d468e975a089" providerId="ADAL" clId="{63C7B773-59C0-4162-A7F9-875CBCBC3E2B}" dt="2020-07-23T18:20:39.643" v="6199"/>
          <ac:picMkLst>
            <pc:docMk/>
            <pc:sldMk cId="1303350536" sldId="277"/>
            <ac:picMk id="11" creationId="{BED7F24A-F5D6-4111-AEFD-3B56ABDFFA80}"/>
          </ac:picMkLst>
        </pc:picChg>
        <pc:picChg chg="mod">
          <ac:chgData name="Evan Kozierok" userId="42abead0-e826-494a-a66f-d468e975a089" providerId="ADAL" clId="{63C7B773-59C0-4162-A7F9-875CBCBC3E2B}" dt="2020-07-22T21:27:13.970" v="2483" actId="14826"/>
          <ac:picMkLst>
            <pc:docMk/>
            <pc:sldMk cId="1303350536" sldId="277"/>
            <ac:picMk id="12" creationId="{947900EE-DC12-4623-A86E-1CECE2CFFD0A}"/>
          </ac:picMkLst>
        </pc:picChg>
      </pc:sldChg>
      <pc:sldChg chg="addSp modSp add mod modTransition modShow">
        <pc:chgData name="Evan Kozierok" userId="42abead0-e826-494a-a66f-d468e975a089" providerId="ADAL" clId="{63C7B773-59C0-4162-A7F9-875CBCBC3E2B}" dt="2020-07-24T18:17:00.182" v="10897" actId="729"/>
        <pc:sldMkLst>
          <pc:docMk/>
          <pc:sldMk cId="451536325" sldId="278"/>
        </pc:sldMkLst>
        <pc:spChg chg="mod">
          <ac:chgData name="Evan Kozierok" userId="42abead0-e826-494a-a66f-d468e975a089" providerId="ADAL" clId="{63C7B773-59C0-4162-A7F9-875CBCBC3E2B}" dt="2020-07-23T18:20:39.643" v="6199"/>
          <ac:spMkLst>
            <pc:docMk/>
            <pc:sldMk cId="451536325" sldId="278"/>
            <ac:spMk id="2" creationId="{A2B34248-1351-4382-807A-296035B2CC04}"/>
          </ac:spMkLst>
        </pc:spChg>
        <pc:spChg chg="mod">
          <ac:chgData name="Evan Kozierok" userId="42abead0-e826-494a-a66f-d468e975a089" providerId="ADAL" clId="{63C7B773-59C0-4162-A7F9-875CBCBC3E2B}" dt="2020-07-23T18:20:39.643" v="6199"/>
          <ac:spMkLst>
            <pc:docMk/>
            <pc:sldMk cId="451536325" sldId="278"/>
            <ac:spMk id="3" creationId="{F4BAF73A-2888-43AC-B44A-735DB68F87B6}"/>
          </ac:spMkLst>
        </pc:spChg>
        <pc:spChg chg="mod">
          <ac:chgData name="Evan Kozierok" userId="42abead0-e826-494a-a66f-d468e975a089" providerId="ADAL" clId="{63C7B773-59C0-4162-A7F9-875CBCBC3E2B}" dt="2020-07-23T18:20:39.643" v="6199"/>
          <ac:spMkLst>
            <pc:docMk/>
            <pc:sldMk cId="451536325" sldId="278"/>
            <ac:spMk id="5" creationId="{B3A5213A-AFA2-49F4-822C-80E50ED9AE87}"/>
          </ac:spMkLst>
        </pc:spChg>
        <pc:spChg chg="add">
          <ac:chgData name="Evan Kozierok" userId="42abead0-e826-494a-a66f-d468e975a089" providerId="ADAL" clId="{63C7B773-59C0-4162-A7F9-875CBCBC3E2B}" dt="2020-07-22T21:28:22.519" v="2487" actId="22"/>
          <ac:spMkLst>
            <pc:docMk/>
            <pc:sldMk cId="451536325" sldId="278"/>
            <ac:spMk id="6" creationId="{B583A2A4-673A-4A70-9CCF-3AE361F06731}"/>
          </ac:spMkLst>
        </pc:spChg>
        <pc:picChg chg="mod">
          <ac:chgData name="Evan Kozierok" userId="42abead0-e826-494a-a66f-d468e975a089" providerId="ADAL" clId="{63C7B773-59C0-4162-A7F9-875CBCBC3E2B}" dt="2020-07-23T18:20:39.643" v="6199"/>
          <ac:picMkLst>
            <pc:docMk/>
            <pc:sldMk cId="451536325" sldId="278"/>
            <ac:picMk id="11" creationId="{BED7F24A-F5D6-4111-AEFD-3B56ABDFFA80}"/>
          </ac:picMkLst>
        </pc:picChg>
        <pc:picChg chg="mod">
          <ac:chgData name="Evan Kozierok" userId="42abead0-e826-494a-a66f-d468e975a089" providerId="ADAL" clId="{63C7B773-59C0-4162-A7F9-875CBCBC3E2B}" dt="2020-07-22T21:27:41.370" v="2485" actId="14826"/>
          <ac:picMkLst>
            <pc:docMk/>
            <pc:sldMk cId="451536325" sldId="278"/>
            <ac:picMk id="12" creationId="{947900EE-DC12-4623-A86E-1CECE2CFFD0A}"/>
          </ac:picMkLst>
        </pc:picChg>
      </pc:sldChg>
      <pc:sldChg chg="addSp delSp modSp new mod modTransition setBg modClrScheme modShow chgLayout modNotesTx">
        <pc:chgData name="Evan Kozierok" userId="42abead0-e826-494a-a66f-d468e975a089" providerId="ADAL" clId="{63C7B773-59C0-4162-A7F9-875CBCBC3E2B}" dt="2020-07-24T18:17:02" v="10898" actId="729"/>
        <pc:sldMkLst>
          <pc:docMk/>
          <pc:sldMk cId="1386049087" sldId="279"/>
        </pc:sldMkLst>
        <pc:spChg chg="del mod ord">
          <ac:chgData name="Evan Kozierok" userId="42abead0-e826-494a-a66f-d468e975a089" providerId="ADAL" clId="{63C7B773-59C0-4162-A7F9-875CBCBC3E2B}" dt="2020-07-23T14:40:21.603" v="2489" actId="700"/>
          <ac:spMkLst>
            <pc:docMk/>
            <pc:sldMk cId="1386049087" sldId="279"/>
            <ac:spMk id="2" creationId="{BEBD47E6-BD54-413B-A782-9E151B9447AB}"/>
          </ac:spMkLst>
        </pc:spChg>
        <pc:spChg chg="del">
          <ac:chgData name="Evan Kozierok" userId="42abead0-e826-494a-a66f-d468e975a089" providerId="ADAL" clId="{63C7B773-59C0-4162-A7F9-875CBCBC3E2B}" dt="2020-07-23T14:40:21.603" v="2489" actId="700"/>
          <ac:spMkLst>
            <pc:docMk/>
            <pc:sldMk cId="1386049087" sldId="279"/>
            <ac:spMk id="3" creationId="{8067870F-BD1A-4660-B104-5D1AEAC715F7}"/>
          </ac:spMkLst>
        </pc:spChg>
        <pc:spChg chg="del mod ord">
          <ac:chgData name="Evan Kozierok" userId="42abead0-e826-494a-a66f-d468e975a089" providerId="ADAL" clId="{63C7B773-59C0-4162-A7F9-875CBCBC3E2B}" dt="2020-07-23T14:40:21.603" v="2489" actId="700"/>
          <ac:spMkLst>
            <pc:docMk/>
            <pc:sldMk cId="1386049087" sldId="279"/>
            <ac:spMk id="4" creationId="{3090B414-40DA-4B23-9EF2-11EF66A02B1D}"/>
          </ac:spMkLst>
        </pc:spChg>
        <pc:spChg chg="del">
          <ac:chgData name="Evan Kozierok" userId="42abead0-e826-494a-a66f-d468e975a089" providerId="ADAL" clId="{63C7B773-59C0-4162-A7F9-875CBCBC3E2B}" dt="2020-07-23T14:40:21.603" v="2489" actId="700"/>
          <ac:spMkLst>
            <pc:docMk/>
            <pc:sldMk cId="1386049087" sldId="279"/>
            <ac:spMk id="5" creationId="{E2F5735D-D7D7-4B43-B197-CB34E1FD7671}"/>
          </ac:spMkLst>
        </pc:spChg>
        <pc:spChg chg="del">
          <ac:chgData name="Evan Kozierok" userId="42abead0-e826-494a-a66f-d468e975a089" providerId="ADAL" clId="{63C7B773-59C0-4162-A7F9-875CBCBC3E2B}" dt="2020-07-23T14:40:21.603" v="2489" actId="700"/>
          <ac:spMkLst>
            <pc:docMk/>
            <pc:sldMk cId="1386049087" sldId="279"/>
            <ac:spMk id="6" creationId="{A2A3672F-C453-42F0-8651-7CF666250452}"/>
          </ac:spMkLst>
        </pc:spChg>
        <pc:spChg chg="add mod ord">
          <ac:chgData name="Evan Kozierok" userId="42abead0-e826-494a-a66f-d468e975a089" providerId="ADAL" clId="{63C7B773-59C0-4162-A7F9-875CBCBC3E2B}" dt="2020-07-23T18:20:39.643" v="6199"/>
          <ac:spMkLst>
            <pc:docMk/>
            <pc:sldMk cId="1386049087" sldId="279"/>
            <ac:spMk id="7" creationId="{D45925D1-B52E-4600-B9D0-C3AE50FA7BD4}"/>
          </ac:spMkLst>
        </pc:spChg>
        <pc:spChg chg="add mod ord">
          <ac:chgData name="Evan Kozierok" userId="42abead0-e826-494a-a66f-d468e975a089" providerId="ADAL" clId="{63C7B773-59C0-4162-A7F9-875CBCBC3E2B}" dt="2020-07-23T18:20:39.643" v="6199"/>
          <ac:spMkLst>
            <pc:docMk/>
            <pc:sldMk cId="1386049087" sldId="279"/>
            <ac:spMk id="8" creationId="{C2A778D6-6877-4482-ADEC-E1B0B2F4AF0F}"/>
          </ac:spMkLst>
        </pc:spChg>
        <pc:spChg chg="add del mod ord">
          <ac:chgData name="Evan Kozierok" userId="42abead0-e826-494a-a66f-d468e975a089" providerId="ADAL" clId="{63C7B773-59C0-4162-A7F9-875CBCBC3E2B}" dt="2020-07-23T14:50:36.856" v="3129" actId="931"/>
          <ac:spMkLst>
            <pc:docMk/>
            <pc:sldMk cId="1386049087" sldId="279"/>
            <ac:spMk id="9" creationId="{9C72ED55-F9D5-4ADA-93C5-3C814302A39B}"/>
          </ac:spMkLst>
        </pc:spChg>
        <pc:spChg chg="add del">
          <ac:chgData name="Evan Kozierok" userId="42abead0-e826-494a-a66f-d468e975a089" providerId="ADAL" clId="{63C7B773-59C0-4162-A7F9-875CBCBC3E2B}" dt="2020-07-23T14:52:50.137" v="3144" actId="26606"/>
          <ac:spMkLst>
            <pc:docMk/>
            <pc:sldMk cId="1386049087" sldId="279"/>
            <ac:spMk id="30" creationId="{82FCA8AA-470A-46EF-AC08-74C610468FA2}"/>
          </ac:spMkLst>
        </pc:spChg>
        <pc:grpChg chg="add del">
          <ac:chgData name="Evan Kozierok" userId="42abead0-e826-494a-a66f-d468e975a089" providerId="ADAL" clId="{63C7B773-59C0-4162-A7F9-875CBCBC3E2B}" dt="2020-07-23T14:52:50.137" v="3144" actId="26606"/>
          <ac:grpSpMkLst>
            <pc:docMk/>
            <pc:sldMk cId="1386049087" sldId="279"/>
            <ac:grpSpMk id="18" creationId="{EB0D40EF-BA14-42F1-9492-D38C59DCAB67}"/>
          </ac:grpSpMkLst>
        </pc:grpChg>
        <pc:picChg chg="add mod">
          <ac:chgData name="Evan Kozierok" userId="42abead0-e826-494a-a66f-d468e975a089" providerId="ADAL" clId="{63C7B773-59C0-4162-A7F9-875CBCBC3E2B}" dt="2020-07-23T18:24:22.892" v="6252" actId="1076"/>
          <ac:picMkLst>
            <pc:docMk/>
            <pc:sldMk cId="1386049087" sldId="279"/>
            <ac:picMk id="11" creationId="{C2E7AC0E-C124-480F-A050-F310B9F76281}"/>
          </ac:picMkLst>
        </pc:picChg>
        <pc:picChg chg="add mod">
          <ac:chgData name="Evan Kozierok" userId="42abead0-e826-494a-a66f-d468e975a089" providerId="ADAL" clId="{63C7B773-59C0-4162-A7F9-875CBCBC3E2B}" dt="2020-07-23T18:24:25.159" v="6253" actId="1076"/>
          <ac:picMkLst>
            <pc:docMk/>
            <pc:sldMk cId="1386049087" sldId="279"/>
            <ac:picMk id="13" creationId="{652F6EBE-D81D-469B-A687-9AB32874C953}"/>
          </ac:picMkLst>
        </pc:picChg>
      </pc:sldChg>
      <pc:sldChg chg="addSp delSp modSp new mod modTransition modClrScheme chgLayout">
        <pc:chgData name="Evan Kozierok" userId="42abead0-e826-494a-a66f-d468e975a089" providerId="ADAL" clId="{63C7B773-59C0-4162-A7F9-875CBCBC3E2B}" dt="2020-07-24T16:19:37.595" v="10887"/>
        <pc:sldMkLst>
          <pc:docMk/>
          <pc:sldMk cId="2355570462" sldId="280"/>
        </pc:sldMkLst>
        <pc:spChg chg="mod ord">
          <ac:chgData name="Evan Kozierok" userId="42abead0-e826-494a-a66f-d468e975a089" providerId="ADAL" clId="{63C7B773-59C0-4162-A7F9-875CBCBC3E2B}" dt="2020-07-23T18:28:45.058" v="6255" actId="700"/>
          <ac:spMkLst>
            <pc:docMk/>
            <pc:sldMk cId="2355570462" sldId="280"/>
            <ac:spMk id="2" creationId="{AFDC83A2-1F7B-4C55-BF6E-550BDED7AE01}"/>
          </ac:spMkLst>
        </pc:spChg>
        <pc:spChg chg="mod ord">
          <ac:chgData name="Evan Kozierok" userId="42abead0-e826-494a-a66f-d468e975a089" providerId="ADAL" clId="{63C7B773-59C0-4162-A7F9-875CBCBC3E2B}" dt="2020-07-23T18:33:17.654" v="6635" actId="20577"/>
          <ac:spMkLst>
            <pc:docMk/>
            <pc:sldMk cId="2355570462" sldId="280"/>
            <ac:spMk id="3" creationId="{9FB66066-0FC1-49F3-844E-E29B1F261F03}"/>
          </ac:spMkLst>
        </pc:spChg>
        <pc:spChg chg="del mod">
          <ac:chgData name="Evan Kozierok" userId="42abead0-e826-494a-a66f-d468e975a089" providerId="ADAL" clId="{63C7B773-59C0-4162-A7F9-875CBCBC3E2B}" dt="2020-07-23T18:28:12.666" v="6254" actId="700"/>
          <ac:spMkLst>
            <pc:docMk/>
            <pc:sldMk cId="2355570462" sldId="280"/>
            <ac:spMk id="4" creationId="{3315D3CB-C8EF-4041-AA7F-78D02A0E21AB}"/>
          </ac:spMkLst>
        </pc:spChg>
        <pc:spChg chg="add mod ord">
          <ac:chgData name="Evan Kozierok" userId="42abead0-e826-494a-a66f-d468e975a089" providerId="ADAL" clId="{63C7B773-59C0-4162-A7F9-875CBCBC3E2B}" dt="2020-07-23T18:28:48.010" v="6261" actId="20577"/>
          <ac:spMkLst>
            <pc:docMk/>
            <pc:sldMk cId="2355570462" sldId="280"/>
            <ac:spMk id="5" creationId="{E82EE72C-A3E8-44F3-A6B0-F0AE18BB5799}"/>
          </ac:spMkLst>
        </pc:spChg>
        <pc:spChg chg="add mod ord">
          <ac:chgData name="Evan Kozierok" userId="42abead0-e826-494a-a66f-d468e975a089" providerId="ADAL" clId="{63C7B773-59C0-4162-A7F9-875CBCBC3E2B}" dt="2020-07-23T18:28:51.111" v="6264" actId="20577"/>
          <ac:spMkLst>
            <pc:docMk/>
            <pc:sldMk cId="2355570462" sldId="280"/>
            <ac:spMk id="6" creationId="{D7F44881-2DD4-4EE7-9C0B-096BEDDE4AD3}"/>
          </ac:spMkLst>
        </pc:spChg>
        <pc:spChg chg="add mod ord">
          <ac:chgData name="Evan Kozierok" userId="42abead0-e826-494a-a66f-d468e975a089" providerId="ADAL" clId="{63C7B773-59C0-4162-A7F9-875CBCBC3E2B}" dt="2020-07-23T18:33:11.926" v="6633" actId="20577"/>
          <ac:spMkLst>
            <pc:docMk/>
            <pc:sldMk cId="2355570462" sldId="280"/>
            <ac:spMk id="7" creationId="{669E03C3-8F55-4774-89A3-B48610C76AE7}"/>
          </ac:spMkLst>
        </pc:spChg>
      </pc:sldChg>
      <pc:sldChg chg="delSp modSp new mod modTransition modClrScheme chgLayout modNotesTx">
        <pc:chgData name="Evan Kozierok" userId="42abead0-e826-494a-a66f-d468e975a089" providerId="ADAL" clId="{63C7B773-59C0-4162-A7F9-875CBCBC3E2B}" dt="2020-07-24T16:19:37.595" v="10887"/>
        <pc:sldMkLst>
          <pc:docMk/>
          <pc:sldMk cId="3738792507" sldId="281"/>
        </pc:sldMkLst>
        <pc:spChg chg="mod ord">
          <ac:chgData name="Evan Kozierok" userId="42abead0-e826-494a-a66f-d468e975a089" providerId="ADAL" clId="{63C7B773-59C0-4162-A7F9-875CBCBC3E2B}" dt="2020-07-23T18:32:12.972" v="6604" actId="700"/>
          <ac:spMkLst>
            <pc:docMk/>
            <pc:sldMk cId="3738792507" sldId="281"/>
            <ac:spMk id="2" creationId="{4AC9C7F9-5D18-4DE0-B237-2516E3E39F1F}"/>
          </ac:spMkLst>
        </pc:spChg>
        <pc:spChg chg="mod ord">
          <ac:chgData name="Evan Kozierok" userId="42abead0-e826-494a-a66f-d468e975a089" providerId="ADAL" clId="{63C7B773-59C0-4162-A7F9-875CBCBC3E2B}" dt="2020-07-23T18:33:51.937" v="6639" actId="27636"/>
          <ac:spMkLst>
            <pc:docMk/>
            <pc:sldMk cId="3738792507" sldId="281"/>
            <ac:spMk id="3" creationId="{EAAC7B14-C5FA-4029-BE90-63835923F722}"/>
          </ac:spMkLst>
        </pc:spChg>
        <pc:spChg chg="del mod">
          <ac:chgData name="Evan Kozierok" userId="42abead0-e826-494a-a66f-d468e975a089" providerId="ADAL" clId="{63C7B773-59C0-4162-A7F9-875CBCBC3E2B}" dt="2020-07-23T18:32:12.972" v="6604" actId="700"/>
          <ac:spMkLst>
            <pc:docMk/>
            <pc:sldMk cId="3738792507" sldId="281"/>
            <ac:spMk id="4" creationId="{E8DB495E-3B7C-49E0-80F0-0175283EF995}"/>
          </ac:spMkLst>
        </pc:spChg>
      </pc:sldChg>
      <pc:sldChg chg="addSp delSp modSp new mod modTransition modClrScheme chgLayout">
        <pc:chgData name="Evan Kozierok" userId="42abead0-e826-494a-a66f-d468e975a089" providerId="ADAL" clId="{63C7B773-59C0-4162-A7F9-875CBCBC3E2B}" dt="2020-07-24T16:19:37.595" v="10887"/>
        <pc:sldMkLst>
          <pc:docMk/>
          <pc:sldMk cId="3330426939" sldId="282"/>
        </pc:sldMkLst>
        <pc:spChg chg="mod ord">
          <ac:chgData name="Evan Kozierok" userId="42abead0-e826-494a-a66f-d468e975a089" providerId="ADAL" clId="{63C7B773-59C0-4162-A7F9-875CBCBC3E2B}" dt="2020-07-23T18:20:39.643" v="6199"/>
          <ac:spMkLst>
            <pc:docMk/>
            <pc:sldMk cId="3330426939" sldId="282"/>
            <ac:spMk id="2" creationId="{5A02B8BD-F29B-4E87-9B06-E489ABBCBCAB}"/>
          </ac:spMkLst>
        </pc:spChg>
        <pc:spChg chg="del mod ord">
          <ac:chgData name="Evan Kozierok" userId="42abead0-e826-494a-a66f-d468e975a089" providerId="ADAL" clId="{63C7B773-59C0-4162-A7F9-875CBCBC3E2B}" dt="2020-07-23T15:16:52.253" v="4380" actId="700"/>
          <ac:spMkLst>
            <pc:docMk/>
            <pc:sldMk cId="3330426939" sldId="282"/>
            <ac:spMk id="3" creationId="{728E5226-524B-4F30-BACD-86B6868C944D}"/>
          </ac:spMkLst>
        </pc:spChg>
        <pc:spChg chg="del">
          <ac:chgData name="Evan Kozierok" userId="42abead0-e826-494a-a66f-d468e975a089" providerId="ADAL" clId="{63C7B773-59C0-4162-A7F9-875CBCBC3E2B}" dt="2020-07-23T15:16:52.253" v="4380" actId="700"/>
          <ac:spMkLst>
            <pc:docMk/>
            <pc:sldMk cId="3330426939" sldId="282"/>
            <ac:spMk id="4" creationId="{A99FB4BB-70D6-4B70-B6E8-ADB26D0C6B01}"/>
          </ac:spMkLst>
        </pc:spChg>
        <pc:spChg chg="add mod ord">
          <ac:chgData name="Evan Kozierok" userId="42abead0-e826-494a-a66f-d468e975a089" providerId="ADAL" clId="{63C7B773-59C0-4162-A7F9-875CBCBC3E2B}" dt="2020-07-23T18:39:37.982" v="6729" actId="27636"/>
          <ac:spMkLst>
            <pc:docMk/>
            <pc:sldMk cId="3330426939" sldId="282"/>
            <ac:spMk id="5" creationId="{97BA7804-AF02-467D-ABD7-76339AE6A195}"/>
          </ac:spMkLst>
        </pc:spChg>
        <pc:spChg chg="add mod">
          <ac:chgData name="Evan Kozierok" userId="42abead0-e826-494a-a66f-d468e975a089" providerId="ADAL" clId="{63C7B773-59C0-4162-A7F9-875CBCBC3E2B}" dt="2020-07-23T18:41:37.237" v="6769" actId="207"/>
          <ac:spMkLst>
            <pc:docMk/>
            <pc:sldMk cId="3330426939" sldId="282"/>
            <ac:spMk id="6" creationId="{A5ADF160-C7CE-4A8E-B8F5-604182346436}"/>
          </ac:spMkLst>
        </pc:spChg>
        <pc:spChg chg="add mod">
          <ac:chgData name="Evan Kozierok" userId="42abead0-e826-494a-a66f-d468e975a089" providerId="ADAL" clId="{63C7B773-59C0-4162-A7F9-875CBCBC3E2B}" dt="2020-07-23T18:42:35.525" v="6774" actId="1076"/>
          <ac:spMkLst>
            <pc:docMk/>
            <pc:sldMk cId="3330426939" sldId="282"/>
            <ac:spMk id="8" creationId="{FFBF138B-F648-467C-8E1F-FF3F32A8F916}"/>
          </ac:spMkLst>
        </pc:spChg>
        <pc:spChg chg="add mod">
          <ac:chgData name="Evan Kozierok" userId="42abead0-e826-494a-a66f-d468e975a089" providerId="ADAL" clId="{63C7B773-59C0-4162-A7F9-875CBCBC3E2B}" dt="2020-07-23T18:41:41.617" v="6771" actId="207"/>
          <ac:spMkLst>
            <pc:docMk/>
            <pc:sldMk cId="3330426939" sldId="282"/>
            <ac:spMk id="10" creationId="{2D1C229B-8DDD-478A-8B94-B8CB8C435631}"/>
          </ac:spMkLst>
        </pc:spChg>
        <pc:spChg chg="add mod">
          <ac:chgData name="Evan Kozierok" userId="42abead0-e826-494a-a66f-d468e975a089" providerId="ADAL" clId="{63C7B773-59C0-4162-A7F9-875CBCBC3E2B}" dt="2020-07-23T18:41:43.385" v="6772" actId="207"/>
          <ac:spMkLst>
            <pc:docMk/>
            <pc:sldMk cId="3330426939" sldId="282"/>
            <ac:spMk id="12" creationId="{BC5B6901-BE37-4F2F-8235-EDB49791EBE0}"/>
          </ac:spMkLst>
        </pc:spChg>
        <pc:graphicFrameChg chg="add del modGraphic">
          <ac:chgData name="Evan Kozierok" userId="42abead0-e826-494a-a66f-d468e975a089" providerId="ADAL" clId="{63C7B773-59C0-4162-A7F9-875CBCBC3E2B}" dt="2020-07-23T18:36:19.081" v="6693" actId="1032"/>
          <ac:graphicFrameMkLst>
            <pc:docMk/>
            <pc:sldMk cId="3330426939" sldId="282"/>
            <ac:graphicFrameMk id="3" creationId="{1D2F5011-22B4-4353-90A9-A7B35BCC00F5}"/>
          </ac:graphicFrameMkLst>
        </pc:graphicFrameChg>
        <pc:graphicFrameChg chg="add mod modGraphic">
          <ac:chgData name="Evan Kozierok" userId="42abead0-e826-494a-a66f-d468e975a089" providerId="ADAL" clId="{63C7B773-59C0-4162-A7F9-875CBCBC3E2B}" dt="2020-07-24T16:07:55.173" v="10883" actId="255"/>
          <ac:graphicFrameMkLst>
            <pc:docMk/>
            <pc:sldMk cId="3330426939" sldId="282"/>
            <ac:graphicFrameMk id="4" creationId="{0E80EE2D-D74A-461F-900F-BCFF2663EA33}"/>
          </ac:graphicFrameMkLst>
        </pc:graphicFrameChg>
      </pc:sldChg>
      <pc:sldChg chg="addSp delSp modSp new mod modTransition setBg">
        <pc:chgData name="Evan Kozierok" userId="42abead0-e826-494a-a66f-d468e975a089" providerId="ADAL" clId="{63C7B773-59C0-4162-A7F9-875CBCBC3E2B}" dt="2020-07-24T16:19:37.595" v="10887"/>
        <pc:sldMkLst>
          <pc:docMk/>
          <pc:sldMk cId="269554388" sldId="283"/>
        </pc:sldMkLst>
        <pc:spChg chg="mod">
          <ac:chgData name="Evan Kozierok" userId="42abead0-e826-494a-a66f-d468e975a089" providerId="ADAL" clId="{63C7B773-59C0-4162-A7F9-875CBCBC3E2B}" dt="2020-07-23T19:25:07.318" v="6777" actId="26606"/>
          <ac:spMkLst>
            <pc:docMk/>
            <pc:sldMk cId="269554388" sldId="283"/>
            <ac:spMk id="2" creationId="{01F3A022-FD09-4242-A5C8-224D222B098A}"/>
          </ac:spMkLst>
        </pc:spChg>
        <pc:spChg chg="mod">
          <ac:chgData name="Evan Kozierok" userId="42abead0-e826-494a-a66f-d468e975a089" providerId="ADAL" clId="{63C7B773-59C0-4162-A7F9-875CBCBC3E2B}" dt="2020-07-23T20:33:33.774" v="10437" actId="403"/>
          <ac:spMkLst>
            <pc:docMk/>
            <pc:sldMk cId="269554388" sldId="283"/>
            <ac:spMk id="3" creationId="{2AFB5A1C-F509-4F9F-8FE5-A8DFCF9CE78D}"/>
          </ac:spMkLst>
        </pc:spChg>
        <pc:spChg chg="add">
          <ac:chgData name="Evan Kozierok" userId="42abead0-e826-494a-a66f-d468e975a089" providerId="ADAL" clId="{63C7B773-59C0-4162-A7F9-875CBCBC3E2B}" dt="2020-07-23T19:25:07.318" v="6777" actId="26606"/>
          <ac:spMkLst>
            <pc:docMk/>
            <pc:sldMk cId="269554388" sldId="283"/>
            <ac:spMk id="5" creationId="{A65AC7D1-EAA9-48F5-B509-60A7F50BF703}"/>
          </ac:spMkLst>
        </pc:spChg>
        <pc:spChg chg="add">
          <ac:chgData name="Evan Kozierok" userId="42abead0-e826-494a-a66f-d468e975a089" providerId="ADAL" clId="{63C7B773-59C0-4162-A7F9-875CBCBC3E2B}" dt="2020-07-23T19:25:07.318" v="6777" actId="26606"/>
          <ac:spMkLst>
            <pc:docMk/>
            <pc:sldMk cId="269554388" sldId="283"/>
            <ac:spMk id="6" creationId="{D6320AF9-619A-4175-865B-5663E1AEF4C5}"/>
          </ac:spMkLst>
        </pc:spChg>
        <pc:spChg chg="add del">
          <ac:chgData name="Evan Kozierok" userId="42abead0-e826-494a-a66f-d468e975a089" providerId="ADAL" clId="{63C7B773-59C0-4162-A7F9-875CBCBC3E2B}" dt="2020-07-23T17:41:34.308" v="5941" actId="26606"/>
          <ac:spMkLst>
            <pc:docMk/>
            <pc:sldMk cId="269554388" sldId="283"/>
            <ac:spMk id="10" creationId="{A65AC7D1-EAA9-48F5-B509-60A7F50BF703}"/>
          </ac:spMkLst>
        </pc:spChg>
        <pc:spChg chg="add">
          <ac:chgData name="Evan Kozierok" userId="42abead0-e826-494a-a66f-d468e975a089" providerId="ADAL" clId="{63C7B773-59C0-4162-A7F9-875CBCBC3E2B}" dt="2020-07-23T19:25:07.318" v="6777" actId="26606"/>
          <ac:spMkLst>
            <pc:docMk/>
            <pc:sldMk cId="269554388" sldId="283"/>
            <ac:spMk id="11" creationId="{7E018740-5C2B-4A41-AC1A-7E68D1EC1954}"/>
          </ac:spMkLst>
        </pc:spChg>
        <pc:spChg chg="add del">
          <ac:chgData name="Evan Kozierok" userId="42abead0-e826-494a-a66f-d468e975a089" providerId="ADAL" clId="{63C7B773-59C0-4162-A7F9-875CBCBC3E2B}" dt="2020-07-23T17:41:34.308" v="5941" actId="26606"/>
          <ac:spMkLst>
            <pc:docMk/>
            <pc:sldMk cId="269554388" sldId="283"/>
            <ac:spMk id="12" creationId="{D6320AF9-619A-4175-865B-5663E1AEF4C5}"/>
          </ac:spMkLst>
        </pc:spChg>
        <pc:spChg chg="add">
          <ac:chgData name="Evan Kozierok" userId="42abead0-e826-494a-a66f-d468e975a089" providerId="ADAL" clId="{63C7B773-59C0-4162-A7F9-875CBCBC3E2B}" dt="2020-07-23T19:25:07.318" v="6777" actId="26606"/>
          <ac:spMkLst>
            <pc:docMk/>
            <pc:sldMk cId="269554388" sldId="283"/>
            <ac:spMk id="13" creationId="{166F75A4-C475-4941-8EE2-B80A06A2C1BB}"/>
          </ac:spMkLst>
        </pc:spChg>
        <pc:spChg chg="add">
          <ac:chgData name="Evan Kozierok" userId="42abead0-e826-494a-a66f-d468e975a089" providerId="ADAL" clId="{63C7B773-59C0-4162-A7F9-875CBCBC3E2B}" dt="2020-07-23T19:25:07.318" v="6777" actId="26606"/>
          <ac:spMkLst>
            <pc:docMk/>
            <pc:sldMk cId="269554388" sldId="283"/>
            <ac:spMk id="15" creationId="{A032553A-72E8-4B0D-8405-FF9771C9AF05}"/>
          </ac:spMkLst>
        </pc:spChg>
        <pc:spChg chg="add">
          <ac:chgData name="Evan Kozierok" userId="42abead0-e826-494a-a66f-d468e975a089" providerId="ADAL" clId="{63C7B773-59C0-4162-A7F9-875CBCBC3E2B}" dt="2020-07-23T19:25:07.318" v="6777" actId="26606"/>
          <ac:spMkLst>
            <pc:docMk/>
            <pc:sldMk cId="269554388" sldId="283"/>
            <ac:spMk id="17" creationId="{765800AC-C3B9-498E-87BC-29FAE4C76B21}"/>
          </ac:spMkLst>
        </pc:spChg>
        <pc:spChg chg="add del">
          <ac:chgData name="Evan Kozierok" userId="42abead0-e826-494a-a66f-d468e975a089" providerId="ADAL" clId="{63C7B773-59C0-4162-A7F9-875CBCBC3E2B}" dt="2020-07-23T17:41:34.308" v="5941" actId="26606"/>
          <ac:spMkLst>
            <pc:docMk/>
            <pc:sldMk cId="269554388" sldId="283"/>
            <ac:spMk id="18" creationId="{7E018740-5C2B-4A41-AC1A-7E68D1EC1954}"/>
          </ac:spMkLst>
        </pc:spChg>
        <pc:spChg chg="add">
          <ac:chgData name="Evan Kozierok" userId="42abead0-e826-494a-a66f-d468e975a089" providerId="ADAL" clId="{63C7B773-59C0-4162-A7F9-875CBCBC3E2B}" dt="2020-07-23T19:25:07.318" v="6777" actId="26606"/>
          <ac:spMkLst>
            <pc:docMk/>
            <pc:sldMk cId="269554388" sldId="283"/>
            <ac:spMk id="19" creationId="{1F9D6ACB-2FF4-49F9-978A-E0D5327FC635}"/>
          </ac:spMkLst>
        </pc:spChg>
        <pc:spChg chg="add del">
          <ac:chgData name="Evan Kozierok" userId="42abead0-e826-494a-a66f-d468e975a089" providerId="ADAL" clId="{63C7B773-59C0-4162-A7F9-875CBCBC3E2B}" dt="2020-07-23T17:41:34.308" v="5941" actId="26606"/>
          <ac:spMkLst>
            <pc:docMk/>
            <pc:sldMk cId="269554388" sldId="283"/>
            <ac:spMk id="20" creationId="{166F75A4-C475-4941-8EE2-B80A06A2C1BB}"/>
          </ac:spMkLst>
        </pc:spChg>
        <pc:spChg chg="add">
          <ac:chgData name="Evan Kozierok" userId="42abead0-e826-494a-a66f-d468e975a089" providerId="ADAL" clId="{63C7B773-59C0-4162-A7F9-875CBCBC3E2B}" dt="2020-07-23T19:25:07.318" v="6777" actId="26606"/>
          <ac:spMkLst>
            <pc:docMk/>
            <pc:sldMk cId="269554388" sldId="283"/>
            <ac:spMk id="21" creationId="{A5EC319D-0FEA-4B95-A3EA-01E35672C95B}"/>
          </ac:spMkLst>
        </pc:spChg>
        <pc:spChg chg="add del">
          <ac:chgData name="Evan Kozierok" userId="42abead0-e826-494a-a66f-d468e975a089" providerId="ADAL" clId="{63C7B773-59C0-4162-A7F9-875CBCBC3E2B}" dt="2020-07-23T17:41:34.308" v="5941" actId="26606"/>
          <ac:spMkLst>
            <pc:docMk/>
            <pc:sldMk cId="269554388" sldId="283"/>
            <ac:spMk id="22" creationId="{A032553A-72E8-4B0D-8405-FF9771C9AF05}"/>
          </ac:spMkLst>
        </pc:spChg>
        <pc:spChg chg="add del">
          <ac:chgData name="Evan Kozierok" userId="42abead0-e826-494a-a66f-d468e975a089" providerId="ADAL" clId="{63C7B773-59C0-4162-A7F9-875CBCBC3E2B}" dt="2020-07-23T17:41:34.308" v="5941" actId="26606"/>
          <ac:spMkLst>
            <pc:docMk/>
            <pc:sldMk cId="269554388" sldId="283"/>
            <ac:spMk id="24" creationId="{765800AC-C3B9-498E-87BC-29FAE4C76B21}"/>
          </ac:spMkLst>
        </pc:spChg>
        <pc:spChg chg="add del">
          <ac:chgData name="Evan Kozierok" userId="42abead0-e826-494a-a66f-d468e975a089" providerId="ADAL" clId="{63C7B773-59C0-4162-A7F9-875CBCBC3E2B}" dt="2020-07-23T17:41:34.308" v="5941" actId="26606"/>
          <ac:spMkLst>
            <pc:docMk/>
            <pc:sldMk cId="269554388" sldId="283"/>
            <ac:spMk id="26" creationId="{1F9D6ACB-2FF4-49F9-978A-E0D5327FC635}"/>
          </ac:spMkLst>
        </pc:spChg>
        <pc:spChg chg="add del">
          <ac:chgData name="Evan Kozierok" userId="42abead0-e826-494a-a66f-d468e975a089" providerId="ADAL" clId="{63C7B773-59C0-4162-A7F9-875CBCBC3E2B}" dt="2020-07-23T17:41:34.308" v="5941" actId="26606"/>
          <ac:spMkLst>
            <pc:docMk/>
            <pc:sldMk cId="269554388" sldId="283"/>
            <ac:spMk id="28" creationId="{A5EC319D-0FEA-4B95-A3EA-01E35672C95B}"/>
          </ac:spMkLst>
        </pc:spChg>
        <pc:picChg chg="add del">
          <ac:chgData name="Evan Kozierok" userId="42abead0-e826-494a-a66f-d468e975a089" providerId="ADAL" clId="{63C7B773-59C0-4162-A7F9-875CBCBC3E2B}" dt="2020-07-23T17:41:34.308" v="5941" actId="26606"/>
          <ac:picMkLst>
            <pc:docMk/>
            <pc:sldMk cId="269554388" sldId="283"/>
            <ac:picMk id="7" creationId="{B14CCBFF-52FB-4C4F-B7F4-CB5480D81367}"/>
          </ac:picMkLst>
        </pc:picChg>
        <pc:picChg chg="add mod">
          <ac:chgData name="Evan Kozierok" userId="42abead0-e826-494a-a66f-d468e975a089" providerId="ADAL" clId="{63C7B773-59C0-4162-A7F9-875CBCBC3E2B}" dt="2020-07-23T19:25:27.886" v="6778" actId="14826"/>
          <ac:picMkLst>
            <pc:docMk/>
            <pc:sldMk cId="269554388" sldId="283"/>
            <ac:picMk id="23" creationId="{56427031-E258-4A9D-9C00-0AF5BF232C6B}"/>
          </ac:picMkLst>
        </pc:picChg>
        <pc:cxnChg chg="add">
          <ac:chgData name="Evan Kozierok" userId="42abead0-e826-494a-a66f-d468e975a089" providerId="ADAL" clId="{63C7B773-59C0-4162-A7F9-875CBCBC3E2B}" dt="2020-07-23T19:25:07.318" v="6777" actId="26606"/>
          <ac:cxnSpMkLst>
            <pc:docMk/>
            <pc:sldMk cId="269554388" sldId="283"/>
            <ac:cxnSpMk id="8" creationId="{063B6EC6-D752-4EE7-908B-F8F19E8C7FEA}"/>
          </ac:cxnSpMkLst>
        </pc:cxnChg>
        <pc:cxnChg chg="add">
          <ac:chgData name="Evan Kozierok" userId="42abead0-e826-494a-a66f-d468e975a089" providerId="ADAL" clId="{63C7B773-59C0-4162-A7F9-875CBCBC3E2B}" dt="2020-07-23T19:25:07.318" v="6777" actId="26606"/>
          <ac:cxnSpMkLst>
            <pc:docMk/>
            <pc:sldMk cId="269554388" sldId="283"/>
            <ac:cxnSpMk id="9" creationId="{EFECD4E8-AD3E-4228-82A2-9461958EA94D}"/>
          </ac:cxnSpMkLst>
        </pc:cxnChg>
        <pc:cxnChg chg="add del">
          <ac:chgData name="Evan Kozierok" userId="42abead0-e826-494a-a66f-d468e975a089" providerId="ADAL" clId="{63C7B773-59C0-4162-A7F9-875CBCBC3E2B}" dt="2020-07-23T17:41:34.308" v="5941" actId="26606"/>
          <ac:cxnSpMkLst>
            <pc:docMk/>
            <pc:sldMk cId="269554388" sldId="283"/>
            <ac:cxnSpMk id="14" creationId="{063B6EC6-D752-4EE7-908B-F8F19E8C7FEA}"/>
          </ac:cxnSpMkLst>
        </pc:cxnChg>
        <pc:cxnChg chg="add del">
          <ac:chgData name="Evan Kozierok" userId="42abead0-e826-494a-a66f-d468e975a089" providerId="ADAL" clId="{63C7B773-59C0-4162-A7F9-875CBCBC3E2B}" dt="2020-07-23T17:41:34.308" v="5941" actId="26606"/>
          <ac:cxnSpMkLst>
            <pc:docMk/>
            <pc:sldMk cId="269554388" sldId="283"/>
            <ac:cxnSpMk id="16" creationId="{EFECD4E8-AD3E-4228-82A2-9461958EA94D}"/>
          </ac:cxnSpMkLst>
        </pc:cxnChg>
      </pc:sldChg>
      <pc:sldChg chg="addSp delSp modSp new mod modTransition setBg setClrOvrMap">
        <pc:chgData name="Evan Kozierok" userId="42abead0-e826-494a-a66f-d468e975a089" providerId="ADAL" clId="{63C7B773-59C0-4162-A7F9-875CBCBC3E2B}" dt="2020-07-24T16:19:37.595" v="10887"/>
        <pc:sldMkLst>
          <pc:docMk/>
          <pc:sldMk cId="2053597243" sldId="284"/>
        </pc:sldMkLst>
        <pc:spChg chg="mod ord">
          <ac:chgData name="Evan Kozierok" userId="42abead0-e826-494a-a66f-d468e975a089" providerId="ADAL" clId="{63C7B773-59C0-4162-A7F9-875CBCBC3E2B}" dt="2020-07-23T18:37:06.989" v="6700" actId="26606"/>
          <ac:spMkLst>
            <pc:docMk/>
            <pc:sldMk cId="2053597243" sldId="284"/>
            <ac:spMk id="2" creationId="{2173FECC-BD7E-4A09-BCAE-E89B77024CA3}"/>
          </ac:spMkLst>
        </pc:spChg>
        <pc:spChg chg="mod">
          <ac:chgData name="Evan Kozierok" userId="42abead0-e826-494a-a66f-d468e975a089" providerId="ADAL" clId="{63C7B773-59C0-4162-A7F9-875CBCBC3E2B}" dt="2020-07-23T20:33:42.561" v="10443" actId="27636"/>
          <ac:spMkLst>
            <pc:docMk/>
            <pc:sldMk cId="2053597243" sldId="284"/>
            <ac:spMk id="3" creationId="{E677D40F-214E-466F-9FE1-A128E30F8911}"/>
          </ac:spMkLst>
        </pc:spChg>
        <pc:spChg chg="add">
          <ac:chgData name="Evan Kozierok" userId="42abead0-e826-494a-a66f-d468e975a089" providerId="ADAL" clId="{63C7B773-59C0-4162-A7F9-875CBCBC3E2B}" dt="2020-07-23T18:37:06.989" v="6700" actId="26606"/>
          <ac:spMkLst>
            <pc:docMk/>
            <pc:sldMk cId="2053597243" sldId="284"/>
            <ac:spMk id="5" creationId="{C52ED567-06B3-4107-9773-BBB6BD78673C}"/>
          </ac:spMkLst>
        </pc:spChg>
        <pc:spChg chg="add">
          <ac:chgData name="Evan Kozierok" userId="42abead0-e826-494a-a66f-d468e975a089" providerId="ADAL" clId="{63C7B773-59C0-4162-A7F9-875CBCBC3E2B}" dt="2020-07-23T18:37:06.989" v="6700" actId="26606"/>
          <ac:spMkLst>
            <pc:docMk/>
            <pc:sldMk cId="2053597243" sldId="284"/>
            <ac:spMk id="6" creationId="{AF551D8B-3775-4477-88B7-7B7C350D34E4}"/>
          </ac:spMkLst>
        </pc:spChg>
        <pc:spChg chg="add del">
          <ac:chgData name="Evan Kozierok" userId="42abead0-e826-494a-a66f-d468e975a089" providerId="ADAL" clId="{63C7B773-59C0-4162-A7F9-875CBCBC3E2B}" dt="2020-07-23T17:41:33.941" v="5940" actId="26606"/>
          <ac:spMkLst>
            <pc:docMk/>
            <pc:sldMk cId="2053597243" sldId="284"/>
            <ac:spMk id="8" creationId="{86C16C40-7C29-4ACC-B851-7E08E459B596}"/>
          </ac:spMkLst>
        </pc:spChg>
        <pc:spChg chg="add">
          <ac:chgData name="Evan Kozierok" userId="42abead0-e826-494a-a66f-d468e975a089" providerId="ADAL" clId="{63C7B773-59C0-4162-A7F9-875CBCBC3E2B}" dt="2020-07-23T18:37:06.989" v="6700" actId="26606"/>
          <ac:spMkLst>
            <pc:docMk/>
            <pc:sldMk cId="2053597243" sldId="284"/>
            <ac:spMk id="16" creationId="{BB934D2B-85E2-4375-94EE-B66C16BF7999}"/>
          </ac:spMkLst>
        </pc:spChg>
        <pc:spChg chg="add">
          <ac:chgData name="Evan Kozierok" userId="42abead0-e826-494a-a66f-d468e975a089" providerId="ADAL" clId="{63C7B773-59C0-4162-A7F9-875CBCBC3E2B}" dt="2020-07-23T18:37:06.989" v="6700" actId="26606"/>
          <ac:spMkLst>
            <pc:docMk/>
            <pc:sldMk cId="2053597243" sldId="284"/>
            <ac:spMk id="18" creationId="{9B445E02-D785-4565-B842-9567BBC09508}"/>
          </ac:spMkLst>
        </pc:spChg>
        <pc:spChg chg="add">
          <ac:chgData name="Evan Kozierok" userId="42abead0-e826-494a-a66f-d468e975a089" providerId="ADAL" clId="{63C7B773-59C0-4162-A7F9-875CBCBC3E2B}" dt="2020-07-23T18:37:06.989" v="6700" actId="26606"/>
          <ac:spMkLst>
            <pc:docMk/>
            <pc:sldMk cId="2053597243" sldId="284"/>
            <ac:spMk id="20" creationId="{2C153736-D102-4F57-9DE7-615AFC02B0AC}"/>
          </ac:spMkLst>
        </pc:spChg>
        <pc:spChg chg="add">
          <ac:chgData name="Evan Kozierok" userId="42abead0-e826-494a-a66f-d468e975a089" providerId="ADAL" clId="{63C7B773-59C0-4162-A7F9-875CBCBC3E2B}" dt="2020-07-23T18:37:06.989" v="6700" actId="26606"/>
          <ac:spMkLst>
            <pc:docMk/>
            <pc:sldMk cId="2053597243" sldId="284"/>
            <ac:spMk id="22" creationId="{BA407A52-66F4-4CDE-A726-FF79F3EC342D}"/>
          </ac:spMkLst>
        </pc:spChg>
        <pc:spChg chg="add">
          <ac:chgData name="Evan Kozierok" userId="42abead0-e826-494a-a66f-d468e975a089" providerId="ADAL" clId="{63C7B773-59C0-4162-A7F9-875CBCBC3E2B}" dt="2020-07-23T18:37:06.989" v="6700" actId="26606"/>
          <ac:spMkLst>
            <pc:docMk/>
            <pc:sldMk cId="2053597243" sldId="284"/>
            <ac:spMk id="24" creationId="{D28FFB34-4FC3-46F5-B900-D3B774FD0BE6}"/>
          </ac:spMkLst>
        </pc:spChg>
        <pc:spChg chg="add del">
          <ac:chgData name="Evan Kozierok" userId="42abead0-e826-494a-a66f-d468e975a089" providerId="ADAL" clId="{63C7B773-59C0-4162-A7F9-875CBCBC3E2B}" dt="2020-07-23T17:41:33.623" v="5939" actId="26606"/>
          <ac:spMkLst>
            <pc:docMk/>
            <pc:sldMk cId="2053597243" sldId="284"/>
            <ac:spMk id="25" creationId="{C52ED567-06B3-4107-9773-BBB6BD78673C}"/>
          </ac:spMkLst>
        </pc:spChg>
        <pc:spChg chg="add">
          <ac:chgData name="Evan Kozierok" userId="42abead0-e826-494a-a66f-d468e975a089" providerId="ADAL" clId="{63C7B773-59C0-4162-A7F9-875CBCBC3E2B}" dt="2020-07-23T18:37:06.989" v="6700" actId="26606"/>
          <ac:spMkLst>
            <pc:docMk/>
            <pc:sldMk cId="2053597243" sldId="284"/>
            <ac:spMk id="26" creationId="{205F7B13-ACB5-46BE-8070-0431266B183B}"/>
          </ac:spMkLst>
        </pc:spChg>
        <pc:spChg chg="add del">
          <ac:chgData name="Evan Kozierok" userId="42abead0-e826-494a-a66f-d468e975a089" providerId="ADAL" clId="{63C7B773-59C0-4162-A7F9-875CBCBC3E2B}" dt="2020-07-23T17:41:33.623" v="5939" actId="26606"/>
          <ac:spMkLst>
            <pc:docMk/>
            <pc:sldMk cId="2053597243" sldId="284"/>
            <ac:spMk id="27" creationId="{AF551D8B-3775-4477-88B7-7B7C350D34E4}"/>
          </ac:spMkLst>
        </pc:spChg>
        <pc:spChg chg="add">
          <ac:chgData name="Evan Kozierok" userId="42abead0-e826-494a-a66f-d468e975a089" providerId="ADAL" clId="{63C7B773-59C0-4162-A7F9-875CBCBC3E2B}" dt="2020-07-23T18:37:06.989" v="6700" actId="26606"/>
          <ac:spMkLst>
            <pc:docMk/>
            <pc:sldMk cId="2053597243" sldId="284"/>
            <ac:spMk id="28" creationId="{D52A0D23-45DD-4DF4-ADE6-A81F409BB9FB}"/>
          </ac:spMkLst>
        </pc:spChg>
        <pc:spChg chg="add del">
          <ac:chgData name="Evan Kozierok" userId="42abead0-e826-494a-a66f-d468e975a089" providerId="ADAL" clId="{63C7B773-59C0-4162-A7F9-875CBCBC3E2B}" dt="2020-07-23T17:41:33.623" v="5939" actId="26606"/>
          <ac:spMkLst>
            <pc:docMk/>
            <pc:sldMk cId="2053597243" sldId="284"/>
            <ac:spMk id="33" creationId="{BB934D2B-85E2-4375-94EE-B66C16BF7999}"/>
          </ac:spMkLst>
        </pc:spChg>
        <pc:spChg chg="add del">
          <ac:chgData name="Evan Kozierok" userId="42abead0-e826-494a-a66f-d468e975a089" providerId="ADAL" clId="{63C7B773-59C0-4162-A7F9-875CBCBC3E2B}" dt="2020-07-23T17:41:33.623" v="5939" actId="26606"/>
          <ac:spMkLst>
            <pc:docMk/>
            <pc:sldMk cId="2053597243" sldId="284"/>
            <ac:spMk id="35" creationId="{9B445E02-D785-4565-B842-9567BBC09508}"/>
          </ac:spMkLst>
        </pc:spChg>
        <pc:spChg chg="add del">
          <ac:chgData name="Evan Kozierok" userId="42abead0-e826-494a-a66f-d468e975a089" providerId="ADAL" clId="{63C7B773-59C0-4162-A7F9-875CBCBC3E2B}" dt="2020-07-23T17:41:33.623" v="5939" actId="26606"/>
          <ac:spMkLst>
            <pc:docMk/>
            <pc:sldMk cId="2053597243" sldId="284"/>
            <ac:spMk id="37" creationId="{2C153736-D102-4F57-9DE7-615AFC02B0AC}"/>
          </ac:spMkLst>
        </pc:spChg>
        <pc:spChg chg="add del">
          <ac:chgData name="Evan Kozierok" userId="42abead0-e826-494a-a66f-d468e975a089" providerId="ADAL" clId="{63C7B773-59C0-4162-A7F9-875CBCBC3E2B}" dt="2020-07-23T17:41:33.623" v="5939" actId="26606"/>
          <ac:spMkLst>
            <pc:docMk/>
            <pc:sldMk cId="2053597243" sldId="284"/>
            <ac:spMk id="39" creationId="{BA407A52-66F4-4CDE-A726-FF79F3EC342D}"/>
          </ac:spMkLst>
        </pc:spChg>
        <pc:spChg chg="add del">
          <ac:chgData name="Evan Kozierok" userId="42abead0-e826-494a-a66f-d468e975a089" providerId="ADAL" clId="{63C7B773-59C0-4162-A7F9-875CBCBC3E2B}" dt="2020-07-23T17:41:33.623" v="5939" actId="26606"/>
          <ac:spMkLst>
            <pc:docMk/>
            <pc:sldMk cId="2053597243" sldId="284"/>
            <ac:spMk id="41" creationId="{D28FFB34-4FC3-46F5-B900-D3B774FD0BE6}"/>
          </ac:spMkLst>
        </pc:spChg>
        <pc:spChg chg="add del">
          <ac:chgData name="Evan Kozierok" userId="42abead0-e826-494a-a66f-d468e975a089" providerId="ADAL" clId="{63C7B773-59C0-4162-A7F9-875CBCBC3E2B}" dt="2020-07-23T17:41:33.623" v="5939" actId="26606"/>
          <ac:spMkLst>
            <pc:docMk/>
            <pc:sldMk cId="2053597243" sldId="284"/>
            <ac:spMk id="43" creationId="{205F7B13-ACB5-46BE-8070-0431266B183B}"/>
          </ac:spMkLst>
        </pc:spChg>
        <pc:spChg chg="add del">
          <ac:chgData name="Evan Kozierok" userId="42abead0-e826-494a-a66f-d468e975a089" providerId="ADAL" clId="{63C7B773-59C0-4162-A7F9-875CBCBC3E2B}" dt="2020-07-23T17:41:33.623" v="5939" actId="26606"/>
          <ac:spMkLst>
            <pc:docMk/>
            <pc:sldMk cId="2053597243" sldId="284"/>
            <ac:spMk id="45" creationId="{D52A0D23-45DD-4DF4-ADE6-A81F409BB9FB}"/>
          </ac:spMkLst>
        </pc:spChg>
        <pc:grpChg chg="add del">
          <ac:chgData name="Evan Kozierok" userId="42abead0-e826-494a-a66f-d468e975a089" providerId="ADAL" clId="{63C7B773-59C0-4162-A7F9-875CBCBC3E2B}" dt="2020-07-23T17:41:33.941" v="5940" actId="26606"/>
          <ac:grpSpMkLst>
            <pc:docMk/>
            <pc:sldMk cId="2053597243" sldId="284"/>
            <ac:grpSpMk id="10" creationId="{CDD733AE-DD5E-4C77-8BCD-72BF12A06BB1}"/>
          </ac:grpSpMkLst>
        </pc:grpChg>
        <pc:cxnChg chg="add">
          <ac:chgData name="Evan Kozierok" userId="42abead0-e826-494a-a66f-d468e975a089" providerId="ADAL" clId="{63C7B773-59C0-4162-A7F9-875CBCBC3E2B}" dt="2020-07-23T18:37:06.989" v="6700" actId="26606"/>
          <ac:cxnSpMkLst>
            <pc:docMk/>
            <pc:sldMk cId="2053597243" sldId="284"/>
            <ac:cxnSpMk id="12" creationId="{1A901C3D-CFAE-460D-BD0E-7D22164D7DFB}"/>
          </ac:cxnSpMkLst>
        </pc:cxnChg>
        <pc:cxnChg chg="add">
          <ac:chgData name="Evan Kozierok" userId="42abead0-e826-494a-a66f-d468e975a089" providerId="ADAL" clId="{63C7B773-59C0-4162-A7F9-875CBCBC3E2B}" dt="2020-07-23T18:37:06.989" v="6700" actId="26606"/>
          <ac:cxnSpMkLst>
            <pc:docMk/>
            <pc:sldMk cId="2053597243" sldId="284"/>
            <ac:cxnSpMk id="14" creationId="{837C0EA9-1437-4437-9D20-2BBDA1AA9FF8}"/>
          </ac:cxnSpMkLst>
        </pc:cxnChg>
        <pc:cxnChg chg="add del">
          <ac:chgData name="Evan Kozierok" userId="42abead0-e826-494a-a66f-d468e975a089" providerId="ADAL" clId="{63C7B773-59C0-4162-A7F9-875CBCBC3E2B}" dt="2020-07-23T17:41:33.623" v="5939" actId="26606"/>
          <ac:cxnSpMkLst>
            <pc:docMk/>
            <pc:sldMk cId="2053597243" sldId="284"/>
            <ac:cxnSpMk id="29" creationId="{1A901C3D-CFAE-460D-BD0E-7D22164D7DFB}"/>
          </ac:cxnSpMkLst>
        </pc:cxnChg>
        <pc:cxnChg chg="add del">
          <ac:chgData name="Evan Kozierok" userId="42abead0-e826-494a-a66f-d468e975a089" providerId="ADAL" clId="{63C7B773-59C0-4162-A7F9-875CBCBC3E2B}" dt="2020-07-23T17:41:33.623" v="5939" actId="26606"/>
          <ac:cxnSpMkLst>
            <pc:docMk/>
            <pc:sldMk cId="2053597243" sldId="284"/>
            <ac:cxnSpMk id="31" creationId="{837C0EA9-1437-4437-9D20-2BBDA1AA9FF8}"/>
          </ac:cxnSpMkLst>
        </pc:cxnChg>
      </pc:sldChg>
      <pc:sldChg chg="addSp delSp modSp new mod modTransition setBg modClrScheme setClrOvrMap chgLayout">
        <pc:chgData name="Evan Kozierok" userId="42abead0-e826-494a-a66f-d468e975a089" providerId="ADAL" clId="{63C7B773-59C0-4162-A7F9-875CBCBC3E2B}" dt="2020-07-24T16:19:37.595" v="10887"/>
        <pc:sldMkLst>
          <pc:docMk/>
          <pc:sldMk cId="769195240" sldId="285"/>
        </pc:sldMkLst>
        <pc:spChg chg="del mod ord">
          <ac:chgData name="Evan Kozierok" userId="42abead0-e826-494a-a66f-d468e975a089" providerId="ADAL" clId="{63C7B773-59C0-4162-A7F9-875CBCBC3E2B}" dt="2020-07-23T15:29:24.933" v="5507" actId="700"/>
          <ac:spMkLst>
            <pc:docMk/>
            <pc:sldMk cId="769195240" sldId="285"/>
            <ac:spMk id="2" creationId="{915338CC-EBA6-4FC7-9F48-1D1A4843615E}"/>
          </ac:spMkLst>
        </pc:spChg>
        <pc:spChg chg="del mod ord">
          <ac:chgData name="Evan Kozierok" userId="42abead0-e826-494a-a66f-d468e975a089" providerId="ADAL" clId="{63C7B773-59C0-4162-A7F9-875CBCBC3E2B}" dt="2020-07-23T15:29:24.933" v="5507" actId="700"/>
          <ac:spMkLst>
            <pc:docMk/>
            <pc:sldMk cId="769195240" sldId="285"/>
            <ac:spMk id="3" creationId="{04AC3BB8-D7CA-4F6D-B583-EBDE5073F772}"/>
          </ac:spMkLst>
        </pc:spChg>
        <pc:spChg chg="add mod ord">
          <ac:chgData name="Evan Kozierok" userId="42abead0-e826-494a-a66f-d468e975a089" providerId="ADAL" clId="{63C7B773-59C0-4162-A7F9-875CBCBC3E2B}" dt="2020-07-23T20:33:56.245" v="10451" actId="403"/>
          <ac:spMkLst>
            <pc:docMk/>
            <pc:sldMk cId="769195240" sldId="285"/>
            <ac:spMk id="4" creationId="{647067F6-2C1E-422F-96FF-E10DFDA3DE43}"/>
          </ac:spMkLst>
        </pc:spChg>
        <pc:spChg chg="add mod ord">
          <ac:chgData name="Evan Kozierok" userId="42abead0-e826-494a-a66f-d468e975a089" providerId="ADAL" clId="{63C7B773-59C0-4162-A7F9-875CBCBC3E2B}" dt="2020-07-23T20:34:02.337" v="10456" actId="403"/>
          <ac:spMkLst>
            <pc:docMk/>
            <pc:sldMk cId="769195240" sldId="285"/>
            <ac:spMk id="5" creationId="{2907D336-B1EF-4965-8922-2B35BF1498AD}"/>
          </ac:spMkLst>
        </pc:spChg>
        <pc:spChg chg="add del">
          <ac:chgData name="Evan Kozierok" userId="42abead0-e826-494a-a66f-d468e975a089" providerId="ADAL" clId="{63C7B773-59C0-4162-A7F9-875CBCBC3E2B}" dt="2020-07-23T17:02:22.128" v="5909" actId="26606"/>
          <ac:spMkLst>
            <pc:docMk/>
            <pc:sldMk cId="769195240" sldId="285"/>
            <ac:spMk id="22" creationId="{A65AC7D1-EAA9-48F5-B509-60A7F50BF703}"/>
          </ac:spMkLst>
        </pc:spChg>
        <pc:spChg chg="add del">
          <ac:chgData name="Evan Kozierok" userId="42abead0-e826-494a-a66f-d468e975a089" providerId="ADAL" clId="{63C7B773-59C0-4162-A7F9-875CBCBC3E2B}" dt="2020-07-23T17:02:22.128" v="5909" actId="26606"/>
          <ac:spMkLst>
            <pc:docMk/>
            <pc:sldMk cId="769195240" sldId="285"/>
            <ac:spMk id="24" creationId="{D6320AF9-619A-4175-865B-5663E1AEF4C5}"/>
          </ac:spMkLst>
        </pc:spChg>
        <pc:spChg chg="add del">
          <ac:chgData name="Evan Kozierok" userId="42abead0-e826-494a-a66f-d468e975a089" providerId="ADAL" clId="{63C7B773-59C0-4162-A7F9-875CBCBC3E2B}" dt="2020-07-23T17:02:22.128" v="5909" actId="26606"/>
          <ac:spMkLst>
            <pc:docMk/>
            <pc:sldMk cId="769195240" sldId="285"/>
            <ac:spMk id="30" creationId="{7E018740-5C2B-4A41-AC1A-7E68D1EC1954}"/>
          </ac:spMkLst>
        </pc:spChg>
        <pc:spChg chg="add del">
          <ac:chgData name="Evan Kozierok" userId="42abead0-e826-494a-a66f-d468e975a089" providerId="ADAL" clId="{63C7B773-59C0-4162-A7F9-875CBCBC3E2B}" dt="2020-07-23T17:02:22.128" v="5909" actId="26606"/>
          <ac:spMkLst>
            <pc:docMk/>
            <pc:sldMk cId="769195240" sldId="285"/>
            <ac:spMk id="32" creationId="{166F75A4-C475-4941-8EE2-B80A06A2C1BB}"/>
          </ac:spMkLst>
        </pc:spChg>
        <pc:spChg chg="add del">
          <ac:chgData name="Evan Kozierok" userId="42abead0-e826-494a-a66f-d468e975a089" providerId="ADAL" clId="{63C7B773-59C0-4162-A7F9-875CBCBC3E2B}" dt="2020-07-23T17:02:22.128" v="5909" actId="26606"/>
          <ac:spMkLst>
            <pc:docMk/>
            <pc:sldMk cId="769195240" sldId="285"/>
            <ac:spMk id="34" creationId="{A032553A-72E8-4B0D-8405-FF9771C9AF05}"/>
          </ac:spMkLst>
        </pc:spChg>
        <pc:spChg chg="add del">
          <ac:chgData name="Evan Kozierok" userId="42abead0-e826-494a-a66f-d468e975a089" providerId="ADAL" clId="{63C7B773-59C0-4162-A7F9-875CBCBC3E2B}" dt="2020-07-23T17:02:22.128" v="5909" actId="26606"/>
          <ac:spMkLst>
            <pc:docMk/>
            <pc:sldMk cId="769195240" sldId="285"/>
            <ac:spMk id="36" creationId="{765800AC-C3B9-498E-87BC-29FAE4C76B21}"/>
          </ac:spMkLst>
        </pc:spChg>
        <pc:spChg chg="add del">
          <ac:chgData name="Evan Kozierok" userId="42abead0-e826-494a-a66f-d468e975a089" providerId="ADAL" clId="{63C7B773-59C0-4162-A7F9-875CBCBC3E2B}" dt="2020-07-23T17:02:22.128" v="5909" actId="26606"/>
          <ac:spMkLst>
            <pc:docMk/>
            <pc:sldMk cId="769195240" sldId="285"/>
            <ac:spMk id="38" creationId="{1F9D6ACB-2FF4-49F9-978A-E0D5327FC635}"/>
          </ac:spMkLst>
        </pc:spChg>
        <pc:spChg chg="add del">
          <ac:chgData name="Evan Kozierok" userId="42abead0-e826-494a-a66f-d468e975a089" providerId="ADAL" clId="{63C7B773-59C0-4162-A7F9-875CBCBC3E2B}" dt="2020-07-23T17:02:22.128" v="5909" actId="26606"/>
          <ac:spMkLst>
            <pc:docMk/>
            <pc:sldMk cId="769195240" sldId="285"/>
            <ac:spMk id="40" creationId="{142BFA2A-77A0-4F60-A32A-685681C84889}"/>
          </ac:spMkLst>
        </pc:spChg>
        <pc:grpChg chg="add del">
          <ac:chgData name="Evan Kozierok" userId="42abead0-e826-494a-a66f-d468e975a089" providerId="ADAL" clId="{63C7B773-59C0-4162-A7F9-875CBCBC3E2B}" dt="2020-07-23T17:02:22.128" v="5909" actId="26606"/>
          <ac:grpSpMkLst>
            <pc:docMk/>
            <pc:sldMk cId="769195240" sldId="285"/>
            <ac:grpSpMk id="10" creationId="{09EA7EA7-74F5-4EE2-8E3D-1A10308259D7}"/>
          </ac:grpSpMkLst>
        </pc:grpChg>
        <pc:cxnChg chg="add del">
          <ac:chgData name="Evan Kozierok" userId="42abead0-e826-494a-a66f-d468e975a089" providerId="ADAL" clId="{63C7B773-59C0-4162-A7F9-875CBCBC3E2B}" dt="2020-07-23T17:02:22.128" v="5909" actId="26606"/>
          <ac:cxnSpMkLst>
            <pc:docMk/>
            <pc:sldMk cId="769195240" sldId="285"/>
            <ac:cxnSpMk id="26" creationId="{063B6EC6-D752-4EE7-908B-F8F19E8C7FEA}"/>
          </ac:cxnSpMkLst>
        </pc:cxnChg>
        <pc:cxnChg chg="add del">
          <ac:chgData name="Evan Kozierok" userId="42abead0-e826-494a-a66f-d468e975a089" providerId="ADAL" clId="{63C7B773-59C0-4162-A7F9-875CBCBC3E2B}" dt="2020-07-23T17:02:22.128" v="5909" actId="26606"/>
          <ac:cxnSpMkLst>
            <pc:docMk/>
            <pc:sldMk cId="769195240" sldId="285"/>
            <ac:cxnSpMk id="28" creationId="{EFECD4E8-AD3E-4228-82A2-9461958EA94D}"/>
          </ac:cxnSpMkLst>
        </pc:cxnChg>
      </pc:sldChg>
      <pc:sldChg chg="addSp delSp modSp add mod ord modTransition setBg delDesignElem">
        <pc:chgData name="Evan Kozierok" userId="42abead0-e826-494a-a66f-d468e975a089" providerId="ADAL" clId="{63C7B773-59C0-4162-A7F9-875CBCBC3E2B}" dt="2020-07-24T16:19:37.595" v="10887"/>
        <pc:sldMkLst>
          <pc:docMk/>
          <pc:sldMk cId="1313373334" sldId="286"/>
        </pc:sldMkLst>
        <pc:spChg chg="mod ord">
          <ac:chgData name="Evan Kozierok" userId="42abead0-e826-494a-a66f-d468e975a089" providerId="ADAL" clId="{63C7B773-59C0-4162-A7F9-875CBCBC3E2B}" dt="2020-07-23T15:31:55.531" v="5600" actId="26606"/>
          <ac:spMkLst>
            <pc:docMk/>
            <pc:sldMk cId="1313373334" sldId="286"/>
            <ac:spMk id="2" creationId="{42B7B6B3-B6B1-4074-96A2-204004800E47}"/>
          </ac:spMkLst>
        </pc:spChg>
        <pc:spChg chg="mod">
          <ac:chgData name="Evan Kozierok" userId="42abead0-e826-494a-a66f-d468e975a089" providerId="ADAL" clId="{63C7B773-59C0-4162-A7F9-875CBCBC3E2B}" dt="2020-07-23T15:31:55.531" v="5600" actId="26606"/>
          <ac:spMkLst>
            <pc:docMk/>
            <pc:sldMk cId="1313373334" sldId="286"/>
            <ac:spMk id="3" creationId="{9A4FEE50-3F76-4EB9-9D42-6E039DD5C31C}"/>
          </ac:spMkLst>
        </pc:spChg>
        <pc:spChg chg="add del">
          <ac:chgData name="Evan Kozierok" userId="42abead0-e826-494a-a66f-d468e975a089" providerId="ADAL" clId="{63C7B773-59C0-4162-A7F9-875CBCBC3E2B}" dt="2020-07-23T15:31:53.317" v="5597" actId="26606"/>
          <ac:spMkLst>
            <pc:docMk/>
            <pc:sldMk cId="1313373334" sldId="286"/>
            <ac:spMk id="20" creationId="{9179DE42-5613-4B35-A1E6-6CCBAA13C743}"/>
          </ac:spMkLst>
        </pc:spChg>
        <pc:spChg chg="add del">
          <ac:chgData name="Evan Kozierok" userId="42abead0-e826-494a-a66f-d468e975a089" providerId="ADAL" clId="{63C7B773-59C0-4162-A7F9-875CBCBC3E2B}" dt="2020-07-23T15:31:53.317" v="5597" actId="26606"/>
          <ac:spMkLst>
            <pc:docMk/>
            <pc:sldMk cId="1313373334" sldId="286"/>
            <ac:spMk id="26" creationId="{52FB45E9-914E-4471-AC87-E475CD51767D}"/>
          </ac:spMkLst>
        </pc:spChg>
        <pc:spChg chg="add del">
          <ac:chgData name="Evan Kozierok" userId="42abead0-e826-494a-a66f-d468e975a089" providerId="ADAL" clId="{63C7B773-59C0-4162-A7F9-875CBCBC3E2B}" dt="2020-07-23T15:31:53.317" v="5597" actId="26606"/>
          <ac:spMkLst>
            <pc:docMk/>
            <pc:sldMk cId="1313373334" sldId="286"/>
            <ac:spMk id="28" creationId="{C310626D-5743-49D4-8F7D-88C4F8F05774}"/>
          </ac:spMkLst>
        </pc:spChg>
        <pc:spChg chg="add del">
          <ac:chgData name="Evan Kozierok" userId="42abead0-e826-494a-a66f-d468e975a089" providerId="ADAL" clId="{63C7B773-59C0-4162-A7F9-875CBCBC3E2B}" dt="2020-07-23T15:31:53.317" v="5597" actId="26606"/>
          <ac:spMkLst>
            <pc:docMk/>
            <pc:sldMk cId="1313373334" sldId="286"/>
            <ac:spMk id="30" creationId="{3C195FC1-B568-4C72-9902-34CB35DDD7A1}"/>
          </ac:spMkLst>
        </pc:spChg>
        <pc:spChg chg="add del">
          <ac:chgData name="Evan Kozierok" userId="42abead0-e826-494a-a66f-d468e975a089" providerId="ADAL" clId="{63C7B773-59C0-4162-A7F9-875CBCBC3E2B}" dt="2020-07-23T15:31:53.317" v="5597" actId="26606"/>
          <ac:spMkLst>
            <pc:docMk/>
            <pc:sldMk cId="1313373334" sldId="286"/>
            <ac:spMk id="32" creationId="{EF2BDF77-362C-43F0-8CBB-A969EC2AE0C4}"/>
          </ac:spMkLst>
        </pc:spChg>
        <pc:spChg chg="add del">
          <ac:chgData name="Evan Kozierok" userId="42abead0-e826-494a-a66f-d468e975a089" providerId="ADAL" clId="{63C7B773-59C0-4162-A7F9-875CBCBC3E2B}" dt="2020-07-23T15:31:53.317" v="5597" actId="26606"/>
          <ac:spMkLst>
            <pc:docMk/>
            <pc:sldMk cId="1313373334" sldId="286"/>
            <ac:spMk id="34" creationId="{4BE96B01-3929-432D-B8C2-ADBCB74C2EF4}"/>
          </ac:spMkLst>
        </pc:spChg>
        <pc:spChg chg="add del">
          <ac:chgData name="Evan Kozierok" userId="42abead0-e826-494a-a66f-d468e975a089" providerId="ADAL" clId="{63C7B773-59C0-4162-A7F9-875CBCBC3E2B}" dt="2020-07-23T15:31:53.317" v="5597" actId="26606"/>
          <ac:spMkLst>
            <pc:docMk/>
            <pc:sldMk cId="1313373334" sldId="286"/>
            <ac:spMk id="36" creationId="{2A6FCDE6-CDE2-4C51-B18E-A95CFB679714}"/>
          </ac:spMkLst>
        </pc:spChg>
        <pc:spChg chg="add del">
          <ac:chgData name="Evan Kozierok" userId="42abead0-e826-494a-a66f-d468e975a089" providerId="ADAL" clId="{63C7B773-59C0-4162-A7F9-875CBCBC3E2B}" dt="2020-07-23T15:31:53.317" v="5597" actId="26606"/>
          <ac:spMkLst>
            <pc:docMk/>
            <pc:sldMk cId="1313373334" sldId="286"/>
            <ac:spMk id="38" creationId="{9D2E8756-2465-473A-BA2A-2DB1D6224745}"/>
          </ac:spMkLst>
        </pc:spChg>
        <pc:spChg chg="add del">
          <ac:chgData name="Evan Kozierok" userId="42abead0-e826-494a-a66f-d468e975a089" providerId="ADAL" clId="{63C7B773-59C0-4162-A7F9-875CBCBC3E2B}" dt="2020-07-23T15:31:55.514" v="5599" actId="26606"/>
          <ac:spMkLst>
            <pc:docMk/>
            <pc:sldMk cId="1313373334" sldId="286"/>
            <ac:spMk id="41" creationId="{9B8A5A16-7BE9-4AA1-9B5E-00FAFA5C8647}"/>
          </ac:spMkLst>
        </pc:spChg>
        <pc:spChg chg="add del">
          <ac:chgData name="Evan Kozierok" userId="42abead0-e826-494a-a66f-d468e975a089" providerId="ADAL" clId="{63C7B773-59C0-4162-A7F9-875CBCBC3E2B}" dt="2020-07-23T18:20:39.643" v="6199"/>
          <ac:spMkLst>
            <pc:docMk/>
            <pc:sldMk cId="1313373334" sldId="286"/>
            <ac:spMk id="49" creationId="{9179DE42-5613-4B35-A1E6-6CCBAA13C743}"/>
          </ac:spMkLst>
        </pc:spChg>
        <pc:spChg chg="add del">
          <ac:chgData name="Evan Kozierok" userId="42abead0-e826-494a-a66f-d468e975a089" providerId="ADAL" clId="{63C7B773-59C0-4162-A7F9-875CBCBC3E2B}" dt="2020-07-23T18:20:39.643" v="6199"/>
          <ac:spMkLst>
            <pc:docMk/>
            <pc:sldMk cId="1313373334" sldId="286"/>
            <ac:spMk id="52" creationId="{52FB45E9-914E-4471-AC87-E475CD51767D}"/>
          </ac:spMkLst>
        </pc:spChg>
        <pc:spChg chg="add del">
          <ac:chgData name="Evan Kozierok" userId="42abead0-e826-494a-a66f-d468e975a089" providerId="ADAL" clId="{63C7B773-59C0-4162-A7F9-875CBCBC3E2B}" dt="2020-07-23T18:20:39.643" v="6199"/>
          <ac:spMkLst>
            <pc:docMk/>
            <pc:sldMk cId="1313373334" sldId="286"/>
            <ac:spMk id="53" creationId="{C310626D-5743-49D4-8F7D-88C4F8F05774}"/>
          </ac:spMkLst>
        </pc:spChg>
        <pc:spChg chg="add del">
          <ac:chgData name="Evan Kozierok" userId="42abead0-e826-494a-a66f-d468e975a089" providerId="ADAL" clId="{63C7B773-59C0-4162-A7F9-875CBCBC3E2B}" dt="2020-07-23T18:20:39.643" v="6199"/>
          <ac:spMkLst>
            <pc:docMk/>
            <pc:sldMk cId="1313373334" sldId="286"/>
            <ac:spMk id="54" creationId="{3C195FC1-B568-4C72-9902-34CB35DDD7A1}"/>
          </ac:spMkLst>
        </pc:spChg>
        <pc:spChg chg="add del">
          <ac:chgData name="Evan Kozierok" userId="42abead0-e826-494a-a66f-d468e975a089" providerId="ADAL" clId="{63C7B773-59C0-4162-A7F9-875CBCBC3E2B}" dt="2020-07-23T18:20:39.643" v="6199"/>
          <ac:spMkLst>
            <pc:docMk/>
            <pc:sldMk cId="1313373334" sldId="286"/>
            <ac:spMk id="55" creationId="{EF2BDF77-362C-43F0-8CBB-A969EC2AE0C4}"/>
          </ac:spMkLst>
        </pc:spChg>
        <pc:spChg chg="add del">
          <ac:chgData name="Evan Kozierok" userId="42abead0-e826-494a-a66f-d468e975a089" providerId="ADAL" clId="{63C7B773-59C0-4162-A7F9-875CBCBC3E2B}" dt="2020-07-23T18:20:39.643" v="6199"/>
          <ac:spMkLst>
            <pc:docMk/>
            <pc:sldMk cId="1313373334" sldId="286"/>
            <ac:spMk id="56" creationId="{4BE96B01-3929-432D-B8C2-ADBCB74C2EF4}"/>
          </ac:spMkLst>
        </pc:spChg>
        <pc:spChg chg="add del">
          <ac:chgData name="Evan Kozierok" userId="42abead0-e826-494a-a66f-d468e975a089" providerId="ADAL" clId="{63C7B773-59C0-4162-A7F9-875CBCBC3E2B}" dt="2020-07-23T18:20:39.643" v="6199"/>
          <ac:spMkLst>
            <pc:docMk/>
            <pc:sldMk cId="1313373334" sldId="286"/>
            <ac:spMk id="57" creationId="{2A6FCDE6-CDE2-4C51-B18E-A95CFB679714}"/>
          </ac:spMkLst>
        </pc:spChg>
        <pc:spChg chg="add del">
          <ac:chgData name="Evan Kozierok" userId="42abead0-e826-494a-a66f-d468e975a089" providerId="ADAL" clId="{63C7B773-59C0-4162-A7F9-875CBCBC3E2B}" dt="2020-07-23T18:20:39.643" v="6199"/>
          <ac:spMkLst>
            <pc:docMk/>
            <pc:sldMk cId="1313373334" sldId="286"/>
            <ac:spMk id="58" creationId="{9D2E8756-2465-473A-BA2A-2DB1D6224745}"/>
          </ac:spMkLst>
        </pc:spChg>
        <pc:grpChg chg="add del">
          <ac:chgData name="Evan Kozierok" userId="42abead0-e826-494a-a66f-d468e975a089" providerId="ADAL" clId="{63C7B773-59C0-4162-A7F9-875CBCBC3E2B}" dt="2020-07-23T15:31:53.317" v="5597" actId="26606"/>
          <ac:grpSpMkLst>
            <pc:docMk/>
            <pc:sldMk cId="1313373334" sldId="286"/>
            <ac:grpSpMk id="8" creationId="{28460BD8-AE3F-4AC9-9D0B-717052AA5D3A}"/>
          </ac:grpSpMkLst>
        </pc:grpChg>
        <pc:grpChg chg="add del">
          <ac:chgData name="Evan Kozierok" userId="42abead0-e826-494a-a66f-d468e975a089" providerId="ADAL" clId="{63C7B773-59C0-4162-A7F9-875CBCBC3E2B}" dt="2020-07-23T15:31:55.514" v="5599" actId="26606"/>
          <ac:grpSpMkLst>
            <pc:docMk/>
            <pc:sldMk cId="1313373334" sldId="286"/>
            <ac:grpSpMk id="40" creationId="{28460BD8-AE3F-4AC9-9D0B-717052AA5D3A}"/>
          </ac:grpSpMkLst>
        </pc:grpChg>
        <pc:grpChg chg="add del">
          <ac:chgData name="Evan Kozierok" userId="42abead0-e826-494a-a66f-d468e975a089" providerId="ADAL" clId="{63C7B773-59C0-4162-A7F9-875CBCBC3E2B}" dt="2020-07-23T15:31:55.514" v="5599" actId="26606"/>
          <ac:grpSpMkLst>
            <pc:docMk/>
            <pc:sldMk cId="1313373334" sldId="286"/>
            <ac:grpSpMk id="42" creationId="{C55D27F9-7623-4A6E-89FF-87E6C4E0D908}"/>
          </ac:grpSpMkLst>
        </pc:grpChg>
        <pc:grpChg chg="add del">
          <ac:chgData name="Evan Kozierok" userId="42abead0-e826-494a-a66f-d468e975a089" providerId="ADAL" clId="{63C7B773-59C0-4162-A7F9-875CBCBC3E2B}" dt="2020-07-23T18:20:39.643" v="6199"/>
          <ac:grpSpMkLst>
            <pc:docMk/>
            <pc:sldMk cId="1313373334" sldId="286"/>
            <ac:grpSpMk id="48" creationId="{28460BD8-AE3F-4AC9-9D0B-717052AA5D3A}"/>
          </ac:grpSpMkLst>
        </pc:grpChg>
        <pc:cxnChg chg="add del">
          <ac:chgData name="Evan Kozierok" userId="42abead0-e826-494a-a66f-d468e975a089" providerId="ADAL" clId="{63C7B773-59C0-4162-A7F9-875CBCBC3E2B}" dt="2020-07-23T15:31:53.317" v="5597" actId="26606"/>
          <ac:cxnSpMkLst>
            <pc:docMk/>
            <pc:sldMk cId="1313373334" sldId="286"/>
            <ac:cxnSpMk id="22" creationId="{EB898B32-3891-4C3A-8F58-C5969D2E9033}"/>
          </ac:cxnSpMkLst>
        </pc:cxnChg>
        <pc:cxnChg chg="add del">
          <ac:chgData name="Evan Kozierok" userId="42abead0-e826-494a-a66f-d468e975a089" providerId="ADAL" clId="{63C7B773-59C0-4162-A7F9-875CBCBC3E2B}" dt="2020-07-23T15:31:53.317" v="5597" actId="26606"/>
          <ac:cxnSpMkLst>
            <pc:docMk/>
            <pc:sldMk cId="1313373334" sldId="286"/>
            <ac:cxnSpMk id="24" creationId="{4AE4806D-B8F9-4679-A68A-9BD21C01A301}"/>
          </ac:cxnSpMkLst>
        </pc:cxnChg>
        <pc:cxnChg chg="add del">
          <ac:chgData name="Evan Kozierok" userId="42abead0-e826-494a-a66f-d468e975a089" providerId="ADAL" clId="{63C7B773-59C0-4162-A7F9-875CBCBC3E2B}" dt="2020-07-23T18:20:39.643" v="6199"/>
          <ac:cxnSpMkLst>
            <pc:docMk/>
            <pc:sldMk cId="1313373334" sldId="286"/>
            <ac:cxnSpMk id="50" creationId="{EB898B32-3891-4C3A-8F58-C5969D2E9033}"/>
          </ac:cxnSpMkLst>
        </pc:cxnChg>
        <pc:cxnChg chg="add del">
          <ac:chgData name="Evan Kozierok" userId="42abead0-e826-494a-a66f-d468e975a089" providerId="ADAL" clId="{63C7B773-59C0-4162-A7F9-875CBCBC3E2B}" dt="2020-07-23T18:20:39.643" v="6199"/>
          <ac:cxnSpMkLst>
            <pc:docMk/>
            <pc:sldMk cId="1313373334" sldId="286"/>
            <ac:cxnSpMk id="51" creationId="{4AE4806D-B8F9-4679-A68A-9BD21C01A301}"/>
          </ac:cxnSpMkLst>
        </pc:cxnChg>
      </pc:sldChg>
      <pc:sldChg chg="addSp delSp modSp add mod modTransition modClrScheme modShow chgLayout modNotesTx">
        <pc:chgData name="Evan Kozierok" userId="42abead0-e826-494a-a66f-d468e975a089" providerId="ADAL" clId="{63C7B773-59C0-4162-A7F9-875CBCBC3E2B}" dt="2020-07-24T18:16:50.644" v="10892" actId="729"/>
        <pc:sldMkLst>
          <pc:docMk/>
          <pc:sldMk cId="1435302680" sldId="287"/>
        </pc:sldMkLst>
        <pc:spChg chg="mod ord">
          <ac:chgData name="Evan Kozierok" userId="42abead0-e826-494a-a66f-d468e975a089" providerId="ADAL" clId="{63C7B773-59C0-4162-A7F9-875CBCBC3E2B}" dt="2020-07-23T18:20:39.643" v="6199"/>
          <ac:spMkLst>
            <pc:docMk/>
            <pc:sldMk cId="1435302680" sldId="287"/>
            <ac:spMk id="2" creationId="{B14789F2-9ED1-4219-B6B9-E3B1B80DAADC}"/>
          </ac:spMkLst>
        </pc:spChg>
        <pc:spChg chg="add del mod ord">
          <ac:chgData name="Evan Kozierok" userId="42abead0-e826-494a-a66f-d468e975a089" providerId="ADAL" clId="{63C7B773-59C0-4162-A7F9-875CBCBC3E2B}" dt="2020-07-23T16:14:07.155" v="5624" actId="700"/>
          <ac:spMkLst>
            <pc:docMk/>
            <pc:sldMk cId="1435302680" sldId="287"/>
            <ac:spMk id="4" creationId="{2C830DBA-E7F9-46BE-9B07-135AB4872CA2}"/>
          </ac:spMkLst>
        </pc:spChg>
        <pc:spChg chg="mod ord">
          <ac:chgData name="Evan Kozierok" userId="42abead0-e826-494a-a66f-d468e975a089" providerId="ADAL" clId="{63C7B773-59C0-4162-A7F9-875CBCBC3E2B}" dt="2020-07-23T18:20:39.643" v="6199"/>
          <ac:spMkLst>
            <pc:docMk/>
            <pc:sldMk cId="1435302680" sldId="287"/>
            <ac:spMk id="5" creationId="{2ED6434C-2855-49D3-B42C-72CCC2C0B980}"/>
          </ac:spMkLst>
        </pc:spChg>
        <pc:spChg chg="del mod ord">
          <ac:chgData name="Evan Kozierok" userId="42abead0-e826-494a-a66f-d468e975a089" providerId="ADAL" clId="{63C7B773-59C0-4162-A7F9-875CBCBC3E2B}" dt="2020-07-23T16:14:47.557" v="5628" actId="1957"/>
          <ac:spMkLst>
            <pc:docMk/>
            <pc:sldMk cId="1435302680" sldId="287"/>
            <ac:spMk id="10" creationId="{207A1BBA-7BA0-47E5-9695-7E6F5548C2FB}"/>
          </ac:spMkLst>
        </pc:spChg>
        <pc:spChg chg="del">
          <ac:chgData name="Evan Kozierok" userId="42abead0-e826-494a-a66f-d468e975a089" providerId="ADAL" clId="{63C7B773-59C0-4162-A7F9-875CBCBC3E2B}" dt="2020-07-23T16:14:12.410" v="5625" actId="478"/>
          <ac:spMkLst>
            <pc:docMk/>
            <pc:sldMk cId="1435302680" sldId="287"/>
            <ac:spMk id="12" creationId="{73BDBCD3-1B5D-490D-B496-530908C8EDF7}"/>
          </ac:spMkLst>
        </pc:spChg>
        <pc:spChg chg="add del mod">
          <ac:chgData name="Evan Kozierok" userId="42abead0-e826-494a-a66f-d468e975a089" providerId="ADAL" clId="{63C7B773-59C0-4162-A7F9-875CBCBC3E2B}" dt="2020-07-23T16:15:25.696" v="5631" actId="1957"/>
          <ac:spMkLst>
            <pc:docMk/>
            <pc:sldMk cId="1435302680" sldId="287"/>
            <ac:spMk id="15" creationId="{212AB8FF-C805-459A-914B-551EFF385912}"/>
          </ac:spMkLst>
        </pc:spChg>
        <pc:spChg chg="add mod">
          <ac:chgData name="Evan Kozierok" userId="42abead0-e826-494a-a66f-d468e975a089" providerId="ADAL" clId="{63C7B773-59C0-4162-A7F9-875CBCBC3E2B}" dt="2020-07-23T16:49:18.037" v="5852" actId="1076"/>
          <ac:spMkLst>
            <pc:docMk/>
            <pc:sldMk cId="1435302680" sldId="287"/>
            <ac:spMk id="67" creationId="{F5E85F31-500C-4FA5-B3C9-C51EDBE2DF62}"/>
          </ac:spMkLst>
        </pc:spChg>
        <pc:spChg chg="add mod">
          <ac:chgData name="Evan Kozierok" userId="42abead0-e826-494a-a66f-d468e975a089" providerId="ADAL" clId="{63C7B773-59C0-4162-A7F9-875CBCBC3E2B}" dt="2020-07-23T16:48:54.913" v="5849" actId="1076"/>
          <ac:spMkLst>
            <pc:docMk/>
            <pc:sldMk cId="1435302680" sldId="287"/>
            <ac:spMk id="129" creationId="{935BE7E3-2662-40CB-893A-B53733517314}"/>
          </ac:spMkLst>
        </pc:spChg>
        <pc:graphicFrameChg chg="add del mod">
          <ac:chgData name="Evan Kozierok" userId="42abead0-e826-494a-a66f-d468e975a089" providerId="ADAL" clId="{63C7B773-59C0-4162-A7F9-875CBCBC3E2B}" dt="2020-07-23T16:15:01.974" v="5629" actId="478"/>
          <ac:graphicFrameMkLst>
            <pc:docMk/>
            <pc:sldMk cId="1435302680" sldId="287"/>
            <ac:graphicFrameMk id="13" creationId="{280C8E2A-9D5D-417A-B520-18734D640329}"/>
          </ac:graphicFrameMkLst>
        </pc:graphicFrameChg>
        <pc:graphicFrameChg chg="add mod">
          <ac:chgData name="Evan Kozierok" userId="42abead0-e826-494a-a66f-d468e975a089" providerId="ADAL" clId="{63C7B773-59C0-4162-A7F9-875CBCBC3E2B}" dt="2020-07-23T16:48:43.735" v="5848"/>
          <ac:graphicFrameMkLst>
            <pc:docMk/>
            <pc:sldMk cId="1435302680" sldId="287"/>
            <ac:graphicFrameMk id="18" creationId="{260B5704-4A2F-4C43-BDA2-CB3CC1566769}"/>
          </ac:graphicFrameMkLst>
        </pc:graphicFrameChg>
        <pc:picChg chg="del">
          <ac:chgData name="Evan Kozierok" userId="42abead0-e826-494a-a66f-d468e975a089" providerId="ADAL" clId="{63C7B773-59C0-4162-A7F9-875CBCBC3E2B}" dt="2020-07-23T16:14:00.788" v="5623" actId="478"/>
          <ac:picMkLst>
            <pc:docMk/>
            <pc:sldMk cId="1435302680" sldId="287"/>
            <ac:picMk id="8" creationId="{980FA7FE-3AD4-483F-8563-AEFA3F020F79}"/>
          </ac:picMkLst>
        </pc:picChg>
        <pc:picChg chg="add del mod">
          <ac:chgData name="Evan Kozierok" userId="42abead0-e826-494a-a66f-d468e975a089" providerId="ADAL" clId="{63C7B773-59C0-4162-A7F9-875CBCBC3E2B}" dt="2020-07-23T16:50:08.486" v="5856" actId="478"/>
          <ac:picMkLst>
            <pc:docMk/>
            <pc:sldMk cId="1435302680" sldId="287"/>
            <ac:picMk id="20" creationId="{1DF071BF-EC6B-4D74-8654-2E7A52245992}"/>
          </ac:picMkLst>
        </pc:picChg>
        <pc:picChg chg="add del mod">
          <ac:chgData name="Evan Kozierok" userId="42abead0-e826-494a-a66f-d468e975a089" providerId="ADAL" clId="{63C7B773-59C0-4162-A7F9-875CBCBC3E2B}" dt="2020-07-23T16:50:08.486" v="5856" actId="478"/>
          <ac:picMkLst>
            <pc:docMk/>
            <pc:sldMk cId="1435302680" sldId="287"/>
            <ac:picMk id="22" creationId="{C9D9DB43-21DC-4C4B-BC5F-542924B668BB}"/>
          </ac:picMkLst>
        </pc:picChg>
        <pc:picChg chg="add del mod">
          <ac:chgData name="Evan Kozierok" userId="42abead0-e826-494a-a66f-d468e975a089" providerId="ADAL" clId="{63C7B773-59C0-4162-A7F9-875CBCBC3E2B}" dt="2020-07-23T16:50:08.486" v="5856" actId="478"/>
          <ac:picMkLst>
            <pc:docMk/>
            <pc:sldMk cId="1435302680" sldId="287"/>
            <ac:picMk id="24" creationId="{FB4B94F6-05F7-4873-81D9-B6706B784797}"/>
          </ac:picMkLst>
        </pc:picChg>
        <pc:picChg chg="add del mod">
          <ac:chgData name="Evan Kozierok" userId="42abead0-e826-494a-a66f-d468e975a089" providerId="ADAL" clId="{63C7B773-59C0-4162-A7F9-875CBCBC3E2B}" dt="2020-07-23T16:50:08.486" v="5856" actId="478"/>
          <ac:picMkLst>
            <pc:docMk/>
            <pc:sldMk cId="1435302680" sldId="287"/>
            <ac:picMk id="26" creationId="{3A191560-DBC1-4993-B813-5BC295D5E671}"/>
          </ac:picMkLst>
        </pc:picChg>
        <pc:picChg chg="add del mod">
          <ac:chgData name="Evan Kozierok" userId="42abead0-e826-494a-a66f-d468e975a089" providerId="ADAL" clId="{63C7B773-59C0-4162-A7F9-875CBCBC3E2B}" dt="2020-07-23T16:50:08.486" v="5856" actId="478"/>
          <ac:picMkLst>
            <pc:docMk/>
            <pc:sldMk cId="1435302680" sldId="287"/>
            <ac:picMk id="28" creationId="{74665B7B-9C0A-4036-8B7B-3D298CE5246A}"/>
          </ac:picMkLst>
        </pc:picChg>
        <pc:picChg chg="add del mod">
          <ac:chgData name="Evan Kozierok" userId="42abead0-e826-494a-a66f-d468e975a089" providerId="ADAL" clId="{63C7B773-59C0-4162-A7F9-875CBCBC3E2B}" dt="2020-07-23T16:50:08.486" v="5856" actId="478"/>
          <ac:picMkLst>
            <pc:docMk/>
            <pc:sldMk cId="1435302680" sldId="287"/>
            <ac:picMk id="30" creationId="{FE4B088E-6FB6-4ED9-BC00-335A4149D3E7}"/>
          </ac:picMkLst>
        </pc:picChg>
        <pc:picChg chg="add mod">
          <ac:chgData name="Evan Kozierok" userId="42abead0-e826-494a-a66f-d468e975a089" providerId="ADAL" clId="{63C7B773-59C0-4162-A7F9-875CBCBC3E2B}" dt="2020-07-23T16:49:18.037" v="5852" actId="1076"/>
          <ac:picMkLst>
            <pc:docMk/>
            <pc:sldMk cId="1435302680" sldId="287"/>
            <ac:picMk id="32" creationId="{DB70C94A-975B-4AB4-8527-F1A16B3BF43C}"/>
          </ac:picMkLst>
        </pc:picChg>
        <pc:picChg chg="add mod">
          <ac:chgData name="Evan Kozierok" userId="42abead0-e826-494a-a66f-d468e975a089" providerId="ADAL" clId="{63C7B773-59C0-4162-A7F9-875CBCBC3E2B}" dt="2020-07-23T16:49:18.037" v="5852" actId="1076"/>
          <ac:picMkLst>
            <pc:docMk/>
            <pc:sldMk cId="1435302680" sldId="287"/>
            <ac:picMk id="34" creationId="{FB8772EF-9D4E-4F63-A794-1C268C94699B}"/>
          </ac:picMkLst>
        </pc:picChg>
        <pc:picChg chg="add mod">
          <ac:chgData name="Evan Kozierok" userId="42abead0-e826-494a-a66f-d468e975a089" providerId="ADAL" clId="{63C7B773-59C0-4162-A7F9-875CBCBC3E2B}" dt="2020-07-23T16:49:18.037" v="5852" actId="1076"/>
          <ac:picMkLst>
            <pc:docMk/>
            <pc:sldMk cId="1435302680" sldId="287"/>
            <ac:picMk id="36" creationId="{89A3AB69-3697-4E8B-AD7C-5F4E10590751}"/>
          </ac:picMkLst>
        </pc:picChg>
        <pc:picChg chg="add mod">
          <ac:chgData name="Evan Kozierok" userId="42abead0-e826-494a-a66f-d468e975a089" providerId="ADAL" clId="{63C7B773-59C0-4162-A7F9-875CBCBC3E2B}" dt="2020-07-23T16:49:18.037" v="5852" actId="1076"/>
          <ac:picMkLst>
            <pc:docMk/>
            <pc:sldMk cId="1435302680" sldId="287"/>
            <ac:picMk id="38" creationId="{67D3C18B-A881-48C0-9C5B-160EF8C40B70}"/>
          </ac:picMkLst>
        </pc:picChg>
        <pc:picChg chg="add mod">
          <ac:chgData name="Evan Kozierok" userId="42abead0-e826-494a-a66f-d468e975a089" providerId="ADAL" clId="{63C7B773-59C0-4162-A7F9-875CBCBC3E2B}" dt="2020-07-23T16:49:18.037" v="5852" actId="1076"/>
          <ac:picMkLst>
            <pc:docMk/>
            <pc:sldMk cId="1435302680" sldId="287"/>
            <ac:picMk id="40" creationId="{4E48CDAB-E57C-4717-AE4D-15B50D3E551B}"/>
          </ac:picMkLst>
        </pc:picChg>
        <pc:picChg chg="add mod">
          <ac:chgData name="Evan Kozierok" userId="42abead0-e826-494a-a66f-d468e975a089" providerId="ADAL" clId="{63C7B773-59C0-4162-A7F9-875CBCBC3E2B}" dt="2020-07-23T16:49:18.037" v="5852" actId="1076"/>
          <ac:picMkLst>
            <pc:docMk/>
            <pc:sldMk cId="1435302680" sldId="287"/>
            <ac:picMk id="42" creationId="{93AF272A-EB91-4B57-B998-B2E0755567AD}"/>
          </ac:picMkLst>
        </pc:picChg>
        <pc:picChg chg="add mod">
          <ac:chgData name="Evan Kozierok" userId="42abead0-e826-494a-a66f-d468e975a089" providerId="ADAL" clId="{63C7B773-59C0-4162-A7F9-875CBCBC3E2B}" dt="2020-07-23T16:49:18.037" v="5852" actId="1076"/>
          <ac:picMkLst>
            <pc:docMk/>
            <pc:sldMk cId="1435302680" sldId="287"/>
            <ac:picMk id="44" creationId="{1E535F41-5A45-489A-88C3-F78324228DEB}"/>
          </ac:picMkLst>
        </pc:picChg>
        <pc:picChg chg="add mod">
          <ac:chgData name="Evan Kozierok" userId="42abead0-e826-494a-a66f-d468e975a089" providerId="ADAL" clId="{63C7B773-59C0-4162-A7F9-875CBCBC3E2B}" dt="2020-07-23T16:49:18.037" v="5852" actId="1076"/>
          <ac:picMkLst>
            <pc:docMk/>
            <pc:sldMk cId="1435302680" sldId="287"/>
            <ac:picMk id="46" creationId="{6272EAB0-E784-4168-954B-150F1190CACF}"/>
          </ac:picMkLst>
        </pc:picChg>
        <pc:picChg chg="add mod">
          <ac:chgData name="Evan Kozierok" userId="42abead0-e826-494a-a66f-d468e975a089" providerId="ADAL" clId="{63C7B773-59C0-4162-A7F9-875CBCBC3E2B}" dt="2020-07-23T16:49:18.037" v="5852" actId="1076"/>
          <ac:picMkLst>
            <pc:docMk/>
            <pc:sldMk cId="1435302680" sldId="287"/>
            <ac:picMk id="48" creationId="{7263B267-B08B-4F02-8C82-9C844B351321}"/>
          </ac:picMkLst>
        </pc:picChg>
        <pc:picChg chg="add mod">
          <ac:chgData name="Evan Kozierok" userId="42abead0-e826-494a-a66f-d468e975a089" providerId="ADAL" clId="{63C7B773-59C0-4162-A7F9-875CBCBC3E2B}" dt="2020-07-23T16:49:18.037" v="5852" actId="1076"/>
          <ac:picMkLst>
            <pc:docMk/>
            <pc:sldMk cId="1435302680" sldId="287"/>
            <ac:picMk id="50" creationId="{0242A07E-752C-4B52-B215-6EB4F2BB0F89}"/>
          </ac:picMkLst>
        </pc:picChg>
        <pc:picChg chg="add mod">
          <ac:chgData name="Evan Kozierok" userId="42abead0-e826-494a-a66f-d468e975a089" providerId="ADAL" clId="{63C7B773-59C0-4162-A7F9-875CBCBC3E2B}" dt="2020-07-23T16:49:18.037" v="5852" actId="1076"/>
          <ac:picMkLst>
            <pc:docMk/>
            <pc:sldMk cId="1435302680" sldId="287"/>
            <ac:picMk id="52" creationId="{0AEF8416-7F4C-4BC7-B069-BA7B5F5486DF}"/>
          </ac:picMkLst>
        </pc:picChg>
        <pc:picChg chg="add mod">
          <ac:chgData name="Evan Kozierok" userId="42abead0-e826-494a-a66f-d468e975a089" providerId="ADAL" clId="{63C7B773-59C0-4162-A7F9-875CBCBC3E2B}" dt="2020-07-23T16:49:18.037" v="5852" actId="1076"/>
          <ac:picMkLst>
            <pc:docMk/>
            <pc:sldMk cId="1435302680" sldId="287"/>
            <ac:picMk id="54" creationId="{31BCC6AD-04F0-431C-9034-48A5E4C19D32}"/>
          </ac:picMkLst>
        </pc:picChg>
        <pc:picChg chg="add mod">
          <ac:chgData name="Evan Kozierok" userId="42abead0-e826-494a-a66f-d468e975a089" providerId="ADAL" clId="{63C7B773-59C0-4162-A7F9-875CBCBC3E2B}" dt="2020-07-23T16:49:18.037" v="5852" actId="1076"/>
          <ac:picMkLst>
            <pc:docMk/>
            <pc:sldMk cId="1435302680" sldId="287"/>
            <ac:picMk id="56" creationId="{DA4BC590-5476-493A-BC09-B0794144F5A3}"/>
          </ac:picMkLst>
        </pc:picChg>
        <pc:picChg chg="add mod">
          <ac:chgData name="Evan Kozierok" userId="42abead0-e826-494a-a66f-d468e975a089" providerId="ADAL" clId="{63C7B773-59C0-4162-A7F9-875CBCBC3E2B}" dt="2020-07-23T16:49:18.037" v="5852" actId="1076"/>
          <ac:picMkLst>
            <pc:docMk/>
            <pc:sldMk cId="1435302680" sldId="287"/>
            <ac:picMk id="58" creationId="{AE92CDF4-A029-447B-8EFA-88E3FEE347AC}"/>
          </ac:picMkLst>
        </pc:picChg>
        <pc:picChg chg="add mod">
          <ac:chgData name="Evan Kozierok" userId="42abead0-e826-494a-a66f-d468e975a089" providerId="ADAL" clId="{63C7B773-59C0-4162-A7F9-875CBCBC3E2B}" dt="2020-07-23T16:49:18.037" v="5852" actId="1076"/>
          <ac:picMkLst>
            <pc:docMk/>
            <pc:sldMk cId="1435302680" sldId="287"/>
            <ac:picMk id="60" creationId="{D3E4A333-8EAE-48CF-9BA2-BD8249E4CA78}"/>
          </ac:picMkLst>
        </pc:picChg>
        <pc:picChg chg="add mod">
          <ac:chgData name="Evan Kozierok" userId="42abead0-e826-494a-a66f-d468e975a089" providerId="ADAL" clId="{63C7B773-59C0-4162-A7F9-875CBCBC3E2B}" dt="2020-07-23T16:49:18.037" v="5852" actId="1076"/>
          <ac:picMkLst>
            <pc:docMk/>
            <pc:sldMk cId="1435302680" sldId="287"/>
            <ac:picMk id="62" creationId="{4AD55BD6-A205-46B4-B81E-100BE8B1D53E}"/>
          </ac:picMkLst>
        </pc:picChg>
        <pc:picChg chg="add mod">
          <ac:chgData name="Evan Kozierok" userId="42abead0-e826-494a-a66f-d468e975a089" providerId="ADAL" clId="{63C7B773-59C0-4162-A7F9-875CBCBC3E2B}" dt="2020-07-23T16:49:18.037" v="5852" actId="1076"/>
          <ac:picMkLst>
            <pc:docMk/>
            <pc:sldMk cId="1435302680" sldId="287"/>
            <ac:picMk id="64" creationId="{D76353D5-473A-4BAD-9C28-7298FD3D8D69}"/>
          </ac:picMkLst>
        </pc:picChg>
        <pc:picChg chg="add mod">
          <ac:chgData name="Evan Kozierok" userId="42abead0-e826-494a-a66f-d468e975a089" providerId="ADAL" clId="{63C7B773-59C0-4162-A7F9-875CBCBC3E2B}" dt="2020-07-23T16:49:18.037" v="5852" actId="1076"/>
          <ac:picMkLst>
            <pc:docMk/>
            <pc:sldMk cId="1435302680" sldId="287"/>
            <ac:picMk id="66" creationId="{D7A90BF0-A344-4333-B479-853947BED01E}"/>
          </ac:picMkLst>
        </pc:picChg>
        <pc:picChg chg="add mod">
          <ac:chgData name="Evan Kozierok" userId="42abead0-e826-494a-a66f-d468e975a089" providerId="ADAL" clId="{63C7B773-59C0-4162-A7F9-875CBCBC3E2B}" dt="2020-07-23T16:47:42.820" v="5841" actId="1076"/>
          <ac:picMkLst>
            <pc:docMk/>
            <pc:sldMk cId="1435302680" sldId="287"/>
            <ac:picMk id="69" creationId="{5699C0F4-465E-4B9D-BF8E-614E9DE92BD2}"/>
          </ac:picMkLst>
        </pc:picChg>
        <pc:picChg chg="add mod">
          <ac:chgData name="Evan Kozierok" userId="42abead0-e826-494a-a66f-d468e975a089" providerId="ADAL" clId="{63C7B773-59C0-4162-A7F9-875CBCBC3E2B}" dt="2020-07-23T16:47:42.820" v="5841" actId="1076"/>
          <ac:picMkLst>
            <pc:docMk/>
            <pc:sldMk cId="1435302680" sldId="287"/>
            <ac:picMk id="71" creationId="{F21DFBD5-8FF6-4D0A-8827-D1AA496D35D2}"/>
          </ac:picMkLst>
        </pc:picChg>
        <pc:picChg chg="add mod">
          <ac:chgData name="Evan Kozierok" userId="42abead0-e826-494a-a66f-d468e975a089" providerId="ADAL" clId="{63C7B773-59C0-4162-A7F9-875CBCBC3E2B}" dt="2020-07-23T16:47:42.820" v="5841" actId="1076"/>
          <ac:picMkLst>
            <pc:docMk/>
            <pc:sldMk cId="1435302680" sldId="287"/>
            <ac:picMk id="73" creationId="{CBE0257C-9BCE-48EB-9A4D-40046E8F4780}"/>
          </ac:picMkLst>
        </pc:picChg>
        <pc:picChg chg="add mod">
          <ac:chgData name="Evan Kozierok" userId="42abead0-e826-494a-a66f-d468e975a089" providerId="ADAL" clId="{63C7B773-59C0-4162-A7F9-875CBCBC3E2B}" dt="2020-07-23T16:47:42.820" v="5841" actId="1076"/>
          <ac:picMkLst>
            <pc:docMk/>
            <pc:sldMk cId="1435302680" sldId="287"/>
            <ac:picMk id="75" creationId="{19D67889-0C58-4CD4-A165-C9341A5A27F9}"/>
          </ac:picMkLst>
        </pc:picChg>
        <pc:picChg chg="add mod">
          <ac:chgData name="Evan Kozierok" userId="42abead0-e826-494a-a66f-d468e975a089" providerId="ADAL" clId="{63C7B773-59C0-4162-A7F9-875CBCBC3E2B}" dt="2020-07-23T16:47:42.820" v="5841" actId="1076"/>
          <ac:picMkLst>
            <pc:docMk/>
            <pc:sldMk cId="1435302680" sldId="287"/>
            <ac:picMk id="77" creationId="{78A9181B-6826-4FBE-AAF7-5B1620D9C8BC}"/>
          </ac:picMkLst>
        </pc:picChg>
        <pc:picChg chg="add mod">
          <ac:chgData name="Evan Kozierok" userId="42abead0-e826-494a-a66f-d468e975a089" providerId="ADAL" clId="{63C7B773-59C0-4162-A7F9-875CBCBC3E2B}" dt="2020-07-23T16:47:42.820" v="5841" actId="1076"/>
          <ac:picMkLst>
            <pc:docMk/>
            <pc:sldMk cId="1435302680" sldId="287"/>
            <ac:picMk id="79" creationId="{65609020-0948-4AB2-B65E-D751BCDA743B}"/>
          </ac:picMkLst>
        </pc:picChg>
        <pc:picChg chg="add mod">
          <ac:chgData name="Evan Kozierok" userId="42abead0-e826-494a-a66f-d468e975a089" providerId="ADAL" clId="{63C7B773-59C0-4162-A7F9-875CBCBC3E2B}" dt="2020-07-23T16:47:42.820" v="5841" actId="1076"/>
          <ac:picMkLst>
            <pc:docMk/>
            <pc:sldMk cId="1435302680" sldId="287"/>
            <ac:picMk id="81" creationId="{6377DC22-9982-4DD4-A6B5-1E76AA151083}"/>
          </ac:picMkLst>
        </pc:picChg>
        <pc:picChg chg="add mod">
          <ac:chgData name="Evan Kozierok" userId="42abead0-e826-494a-a66f-d468e975a089" providerId="ADAL" clId="{63C7B773-59C0-4162-A7F9-875CBCBC3E2B}" dt="2020-07-23T16:47:42.820" v="5841" actId="1076"/>
          <ac:picMkLst>
            <pc:docMk/>
            <pc:sldMk cId="1435302680" sldId="287"/>
            <ac:picMk id="83" creationId="{AE478D6E-7B4F-41C4-AEA4-908DCA01DFF6}"/>
          </ac:picMkLst>
        </pc:picChg>
        <pc:picChg chg="add mod">
          <ac:chgData name="Evan Kozierok" userId="42abead0-e826-494a-a66f-d468e975a089" providerId="ADAL" clId="{63C7B773-59C0-4162-A7F9-875CBCBC3E2B}" dt="2020-07-23T16:47:42.820" v="5841" actId="1076"/>
          <ac:picMkLst>
            <pc:docMk/>
            <pc:sldMk cId="1435302680" sldId="287"/>
            <ac:picMk id="85" creationId="{FB606BBE-A975-4AC1-B063-435EC3B496F3}"/>
          </ac:picMkLst>
        </pc:picChg>
        <pc:picChg chg="add mod">
          <ac:chgData name="Evan Kozierok" userId="42abead0-e826-494a-a66f-d468e975a089" providerId="ADAL" clId="{63C7B773-59C0-4162-A7F9-875CBCBC3E2B}" dt="2020-07-23T16:47:42.820" v="5841" actId="1076"/>
          <ac:picMkLst>
            <pc:docMk/>
            <pc:sldMk cId="1435302680" sldId="287"/>
            <ac:picMk id="87" creationId="{C0A58F74-5FDD-4ED5-85A1-A0807F8E179E}"/>
          </ac:picMkLst>
        </pc:picChg>
        <pc:picChg chg="add del mod">
          <ac:chgData name="Evan Kozierok" userId="42abead0-e826-494a-a66f-d468e975a089" providerId="ADAL" clId="{63C7B773-59C0-4162-A7F9-875CBCBC3E2B}" dt="2020-07-23T16:40:51.959" v="5783" actId="478"/>
          <ac:picMkLst>
            <pc:docMk/>
            <pc:sldMk cId="1435302680" sldId="287"/>
            <ac:picMk id="89" creationId="{52C388AD-318E-4023-8EBA-7CEECBFCEA13}"/>
          </ac:picMkLst>
        </pc:picChg>
        <pc:picChg chg="add del mod">
          <ac:chgData name="Evan Kozierok" userId="42abead0-e826-494a-a66f-d468e975a089" providerId="ADAL" clId="{63C7B773-59C0-4162-A7F9-875CBCBC3E2B}" dt="2020-07-23T16:40:51.959" v="5783" actId="478"/>
          <ac:picMkLst>
            <pc:docMk/>
            <pc:sldMk cId="1435302680" sldId="287"/>
            <ac:picMk id="91" creationId="{3495083E-DEF8-4254-AD4C-7E5862FF5102}"/>
          </ac:picMkLst>
        </pc:picChg>
        <pc:picChg chg="add del mod">
          <ac:chgData name="Evan Kozierok" userId="42abead0-e826-494a-a66f-d468e975a089" providerId="ADAL" clId="{63C7B773-59C0-4162-A7F9-875CBCBC3E2B}" dt="2020-07-23T16:40:51.959" v="5783" actId="478"/>
          <ac:picMkLst>
            <pc:docMk/>
            <pc:sldMk cId="1435302680" sldId="287"/>
            <ac:picMk id="93" creationId="{68258E1D-2AF9-4457-952A-89DB923809AD}"/>
          </ac:picMkLst>
        </pc:picChg>
        <pc:picChg chg="add del mod">
          <ac:chgData name="Evan Kozierok" userId="42abead0-e826-494a-a66f-d468e975a089" providerId="ADAL" clId="{63C7B773-59C0-4162-A7F9-875CBCBC3E2B}" dt="2020-07-23T16:40:51.959" v="5783" actId="478"/>
          <ac:picMkLst>
            <pc:docMk/>
            <pc:sldMk cId="1435302680" sldId="287"/>
            <ac:picMk id="95" creationId="{E050A858-7CC2-4E83-94A0-66EB76CAAE29}"/>
          </ac:picMkLst>
        </pc:picChg>
        <pc:picChg chg="add del mod">
          <ac:chgData name="Evan Kozierok" userId="42abead0-e826-494a-a66f-d468e975a089" providerId="ADAL" clId="{63C7B773-59C0-4162-A7F9-875CBCBC3E2B}" dt="2020-07-23T16:40:51.959" v="5783" actId="478"/>
          <ac:picMkLst>
            <pc:docMk/>
            <pc:sldMk cId="1435302680" sldId="287"/>
            <ac:picMk id="97" creationId="{57328827-50D7-4F43-BC32-484DD1FC5E15}"/>
          </ac:picMkLst>
        </pc:picChg>
        <pc:picChg chg="add del mod">
          <ac:chgData name="Evan Kozierok" userId="42abead0-e826-494a-a66f-d468e975a089" providerId="ADAL" clId="{63C7B773-59C0-4162-A7F9-875CBCBC3E2B}" dt="2020-07-23T16:40:51.959" v="5783" actId="478"/>
          <ac:picMkLst>
            <pc:docMk/>
            <pc:sldMk cId="1435302680" sldId="287"/>
            <ac:picMk id="99" creationId="{05112436-2861-4755-BAF5-746DCB8B27BC}"/>
          </ac:picMkLst>
        </pc:picChg>
        <pc:picChg chg="add del mod">
          <ac:chgData name="Evan Kozierok" userId="42abead0-e826-494a-a66f-d468e975a089" providerId="ADAL" clId="{63C7B773-59C0-4162-A7F9-875CBCBC3E2B}" dt="2020-07-23T16:40:51.959" v="5783" actId="478"/>
          <ac:picMkLst>
            <pc:docMk/>
            <pc:sldMk cId="1435302680" sldId="287"/>
            <ac:picMk id="101" creationId="{EED7747B-705E-4517-A563-A931FB4C6B96}"/>
          </ac:picMkLst>
        </pc:picChg>
        <pc:picChg chg="add del mod">
          <ac:chgData name="Evan Kozierok" userId="42abead0-e826-494a-a66f-d468e975a089" providerId="ADAL" clId="{63C7B773-59C0-4162-A7F9-875CBCBC3E2B}" dt="2020-07-23T16:40:51.959" v="5783" actId="478"/>
          <ac:picMkLst>
            <pc:docMk/>
            <pc:sldMk cId="1435302680" sldId="287"/>
            <ac:picMk id="103" creationId="{AB4395DC-E023-43DF-92A2-19E4107888BD}"/>
          </ac:picMkLst>
        </pc:picChg>
        <pc:picChg chg="add del mod">
          <ac:chgData name="Evan Kozierok" userId="42abead0-e826-494a-a66f-d468e975a089" providerId="ADAL" clId="{63C7B773-59C0-4162-A7F9-875CBCBC3E2B}" dt="2020-07-23T16:40:51.959" v="5783" actId="478"/>
          <ac:picMkLst>
            <pc:docMk/>
            <pc:sldMk cId="1435302680" sldId="287"/>
            <ac:picMk id="105" creationId="{82AD8516-2BC2-4ABA-80BB-FCCA6BF70A7A}"/>
          </ac:picMkLst>
        </pc:picChg>
        <pc:picChg chg="add del mod">
          <ac:chgData name="Evan Kozierok" userId="42abead0-e826-494a-a66f-d468e975a089" providerId="ADAL" clId="{63C7B773-59C0-4162-A7F9-875CBCBC3E2B}" dt="2020-07-23T16:40:51.959" v="5783" actId="478"/>
          <ac:picMkLst>
            <pc:docMk/>
            <pc:sldMk cId="1435302680" sldId="287"/>
            <ac:picMk id="107" creationId="{38605C6D-8004-4A1C-B1FD-63BF240573A6}"/>
          </ac:picMkLst>
        </pc:picChg>
        <pc:picChg chg="add mod">
          <ac:chgData name="Evan Kozierok" userId="42abead0-e826-494a-a66f-d468e975a089" providerId="ADAL" clId="{63C7B773-59C0-4162-A7F9-875CBCBC3E2B}" dt="2020-07-23T16:41:06.431" v="5785" actId="1076"/>
          <ac:picMkLst>
            <pc:docMk/>
            <pc:sldMk cId="1435302680" sldId="287"/>
            <ac:picMk id="109" creationId="{3EC8ADC4-84E5-4D2B-A6ED-CFFBD46F4D54}"/>
          </ac:picMkLst>
        </pc:picChg>
        <pc:picChg chg="add mod">
          <ac:chgData name="Evan Kozierok" userId="42abead0-e826-494a-a66f-d468e975a089" providerId="ADAL" clId="{63C7B773-59C0-4162-A7F9-875CBCBC3E2B}" dt="2020-07-23T16:41:11.611" v="5787" actId="1076"/>
          <ac:picMkLst>
            <pc:docMk/>
            <pc:sldMk cId="1435302680" sldId="287"/>
            <ac:picMk id="111" creationId="{7AAF4600-83D7-4F36-A8EB-207EA35AA6E2}"/>
          </ac:picMkLst>
        </pc:picChg>
        <pc:picChg chg="add mod">
          <ac:chgData name="Evan Kozierok" userId="42abead0-e826-494a-a66f-d468e975a089" providerId="ADAL" clId="{63C7B773-59C0-4162-A7F9-875CBCBC3E2B}" dt="2020-07-23T16:41:21.198" v="5791" actId="1076"/>
          <ac:picMkLst>
            <pc:docMk/>
            <pc:sldMk cId="1435302680" sldId="287"/>
            <ac:picMk id="113" creationId="{F49F347C-7A07-43E5-BB2F-2EC5EAD3333C}"/>
          </ac:picMkLst>
        </pc:picChg>
        <pc:picChg chg="add mod">
          <ac:chgData name="Evan Kozierok" userId="42abead0-e826-494a-a66f-d468e975a089" providerId="ADAL" clId="{63C7B773-59C0-4162-A7F9-875CBCBC3E2B}" dt="2020-07-23T16:41:21.198" v="5791" actId="1076"/>
          <ac:picMkLst>
            <pc:docMk/>
            <pc:sldMk cId="1435302680" sldId="287"/>
            <ac:picMk id="115" creationId="{6835BBDB-DC13-466B-A7D6-F074985278C3}"/>
          </ac:picMkLst>
        </pc:picChg>
        <pc:picChg chg="add mod">
          <ac:chgData name="Evan Kozierok" userId="42abead0-e826-494a-a66f-d468e975a089" providerId="ADAL" clId="{63C7B773-59C0-4162-A7F9-875CBCBC3E2B}" dt="2020-07-23T16:41:24.354" v="5793" actId="1076"/>
          <ac:picMkLst>
            <pc:docMk/>
            <pc:sldMk cId="1435302680" sldId="287"/>
            <ac:picMk id="117" creationId="{F42DC93D-6CE6-403F-82CA-09F8B19C597A}"/>
          </ac:picMkLst>
        </pc:picChg>
        <pc:picChg chg="add mod">
          <ac:chgData name="Evan Kozierok" userId="42abead0-e826-494a-a66f-d468e975a089" providerId="ADAL" clId="{63C7B773-59C0-4162-A7F9-875CBCBC3E2B}" dt="2020-07-23T16:41:24.354" v="5793" actId="1076"/>
          <ac:picMkLst>
            <pc:docMk/>
            <pc:sldMk cId="1435302680" sldId="287"/>
            <ac:picMk id="119" creationId="{61D6E89E-181E-4AFC-925D-9CCF648B675E}"/>
          </ac:picMkLst>
        </pc:picChg>
        <pc:picChg chg="add mod">
          <ac:chgData name="Evan Kozierok" userId="42abead0-e826-494a-a66f-d468e975a089" providerId="ADAL" clId="{63C7B773-59C0-4162-A7F9-875CBCBC3E2B}" dt="2020-07-23T16:41:38.128" v="5795" actId="1076"/>
          <ac:picMkLst>
            <pc:docMk/>
            <pc:sldMk cId="1435302680" sldId="287"/>
            <ac:picMk id="121" creationId="{4B408DA0-D2BB-49CB-9544-9E05F1362E85}"/>
          </ac:picMkLst>
        </pc:picChg>
        <pc:picChg chg="add mod">
          <ac:chgData name="Evan Kozierok" userId="42abead0-e826-494a-a66f-d468e975a089" providerId="ADAL" clId="{63C7B773-59C0-4162-A7F9-875CBCBC3E2B}" dt="2020-07-23T16:41:38.128" v="5795" actId="1076"/>
          <ac:picMkLst>
            <pc:docMk/>
            <pc:sldMk cId="1435302680" sldId="287"/>
            <ac:picMk id="123" creationId="{0A3FC137-9B4F-4D87-99AE-04CA75527B59}"/>
          </ac:picMkLst>
        </pc:picChg>
        <pc:picChg chg="add mod">
          <ac:chgData name="Evan Kozierok" userId="42abead0-e826-494a-a66f-d468e975a089" providerId="ADAL" clId="{63C7B773-59C0-4162-A7F9-875CBCBC3E2B}" dt="2020-07-23T16:41:42.884" v="5797" actId="1076"/>
          <ac:picMkLst>
            <pc:docMk/>
            <pc:sldMk cId="1435302680" sldId="287"/>
            <ac:picMk id="125" creationId="{E43F38D2-13DE-4A04-B7A6-9AC479D592A9}"/>
          </ac:picMkLst>
        </pc:picChg>
        <pc:picChg chg="add mod">
          <ac:chgData name="Evan Kozierok" userId="42abead0-e826-494a-a66f-d468e975a089" providerId="ADAL" clId="{63C7B773-59C0-4162-A7F9-875CBCBC3E2B}" dt="2020-07-23T16:41:42.884" v="5797" actId="1076"/>
          <ac:picMkLst>
            <pc:docMk/>
            <pc:sldMk cId="1435302680" sldId="287"/>
            <ac:picMk id="127" creationId="{E2263504-209D-4F25-958C-72944EA6C181}"/>
          </ac:picMkLst>
        </pc:picChg>
        <pc:cxnChg chg="add mod">
          <ac:chgData name="Evan Kozierok" userId="42abead0-e826-494a-a66f-d468e975a089" providerId="ADAL" clId="{63C7B773-59C0-4162-A7F9-875CBCBC3E2B}" dt="2020-07-23T16:49:35.937" v="5853" actId="208"/>
          <ac:cxnSpMkLst>
            <pc:docMk/>
            <pc:sldMk cId="1435302680" sldId="287"/>
            <ac:cxnSpMk id="131" creationId="{5222F2A1-E3B1-4096-9F31-4F9EF26CAE2D}"/>
          </ac:cxnSpMkLst>
        </pc:cxnChg>
      </pc:sldChg>
      <pc:sldChg chg="addSp delSp modSp add mod modTransition modAnim modNotesTx">
        <pc:chgData name="Evan Kozierok" userId="42abead0-e826-494a-a66f-d468e975a089" providerId="ADAL" clId="{63C7B773-59C0-4162-A7F9-875CBCBC3E2B}" dt="2020-07-24T16:19:37.595" v="10887"/>
        <pc:sldMkLst>
          <pc:docMk/>
          <pc:sldMk cId="3293181019" sldId="288"/>
        </pc:sldMkLst>
        <pc:spChg chg="mod">
          <ac:chgData name="Evan Kozierok" userId="42abead0-e826-494a-a66f-d468e975a089" providerId="ADAL" clId="{63C7B773-59C0-4162-A7F9-875CBCBC3E2B}" dt="2020-07-23T18:21:15.166" v="6243" actId="207"/>
          <ac:spMkLst>
            <pc:docMk/>
            <pc:sldMk cId="3293181019" sldId="288"/>
            <ac:spMk id="2" creationId="{8B6B2BF1-BB5E-4559-B319-79A2E6C5DA98}"/>
          </ac:spMkLst>
        </pc:spChg>
        <pc:spChg chg="mod">
          <ac:chgData name="Evan Kozierok" userId="42abead0-e826-494a-a66f-d468e975a089" providerId="ADAL" clId="{63C7B773-59C0-4162-A7F9-875CBCBC3E2B}" dt="2020-07-23T18:20:39.643" v="6199"/>
          <ac:spMkLst>
            <pc:docMk/>
            <pc:sldMk cId="3293181019" sldId="288"/>
            <ac:spMk id="3" creationId="{E6BFB6E9-5A0B-4BAA-95A8-8616FBFC47C7}"/>
          </ac:spMkLst>
        </pc:spChg>
        <pc:spChg chg="mod">
          <ac:chgData name="Evan Kozierok" userId="42abead0-e826-494a-a66f-d468e975a089" providerId="ADAL" clId="{63C7B773-59C0-4162-A7F9-875CBCBC3E2B}" dt="2020-07-23T18:20:39.643" v="6199"/>
          <ac:spMkLst>
            <pc:docMk/>
            <pc:sldMk cId="3293181019" sldId="288"/>
            <ac:spMk id="4" creationId="{80CCAB1C-9D00-464C-B454-422CC5648AF3}"/>
          </ac:spMkLst>
        </pc:spChg>
        <pc:picChg chg="add del mod">
          <ac:chgData name="Evan Kozierok" userId="42abead0-e826-494a-a66f-d468e975a089" providerId="ADAL" clId="{63C7B773-59C0-4162-A7F9-875CBCBC3E2B}" dt="2020-07-24T16:19:15.762" v="10885"/>
          <ac:picMkLst>
            <pc:docMk/>
            <pc:sldMk cId="3293181019" sldId="288"/>
            <ac:picMk id="5" creationId="{03E9E132-6E6E-4A19-B5CB-C0418A935C26}"/>
          </ac:picMkLst>
        </pc:picChg>
        <pc:picChg chg="add mod">
          <ac:chgData name="Evan Kozierok" userId="42abead0-e826-494a-a66f-d468e975a089" providerId="ADAL" clId="{63C7B773-59C0-4162-A7F9-875CBCBC3E2B}" dt="2020-07-23T17:53:49.355" v="5984"/>
          <ac:picMkLst>
            <pc:docMk/>
            <pc:sldMk cId="3293181019" sldId="288"/>
            <ac:picMk id="6" creationId="{7E4812E4-2DE3-4A97-BD50-4831139BD9FC}"/>
          </ac:picMkLst>
        </pc:picChg>
        <pc:picChg chg="add del mod">
          <ac:chgData name="Evan Kozierok" userId="42abead0-e826-494a-a66f-d468e975a089" providerId="ADAL" clId="{63C7B773-59C0-4162-A7F9-875CBCBC3E2B}" dt="2020-07-24T16:19:37.595" v="10887"/>
          <ac:picMkLst>
            <pc:docMk/>
            <pc:sldMk cId="3293181019" sldId="288"/>
            <ac:picMk id="7" creationId="{A8CF344D-5CDA-41CF-A208-8E625554CBD3}"/>
          </ac:picMkLst>
        </pc:picChg>
        <pc:picChg chg="add mod">
          <ac:chgData name="Evan Kozierok" userId="42abead0-e826-494a-a66f-d468e975a089" providerId="ADAL" clId="{63C7B773-59C0-4162-A7F9-875CBCBC3E2B}" dt="2020-07-23T17:50:56.777" v="5980"/>
          <ac:picMkLst>
            <pc:docMk/>
            <pc:sldMk cId="3293181019" sldId="288"/>
            <ac:picMk id="2050" creationId="{15C8E380-17D4-4929-AF3F-84F13E8CE02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1</c:v>
                </c:pt>
              </c:strCache>
            </c:strRef>
          </c:tx>
          <c:spPr>
            <a:solidFill>
              <a:schemeClr val="accent1"/>
            </a:solidFill>
            <a:ln>
              <a:noFill/>
            </a:ln>
            <a:effectLst/>
          </c:spPr>
          <c:invertIfNegative val="0"/>
          <c:cat>
            <c:strRef>
              <c:f>Sheet1!$A$2:$A$3</c:f>
              <c:strCache>
                <c:ptCount val="2"/>
                <c:pt idx="0">
                  <c:v>ABM-style</c:v>
                </c:pt>
                <c:pt idx="1">
                  <c:v>PRAM-style</c:v>
                </c:pt>
              </c:strCache>
            </c:strRef>
          </c:cat>
          <c:val>
            <c:numRef>
              <c:f>Sheet1!$B$2:$B$3</c:f>
              <c:numCache>
                <c:formatCode>General</c:formatCode>
                <c:ptCount val="2"/>
                <c:pt idx="0">
                  <c:v>1694</c:v>
                </c:pt>
                <c:pt idx="1">
                  <c:v>1580</c:v>
                </c:pt>
              </c:numCache>
            </c:numRef>
          </c:val>
          <c:extLst>
            <c:ext xmlns:c16="http://schemas.microsoft.com/office/drawing/2014/chart" uri="{C3380CC4-5D6E-409C-BE32-E72D297353CC}">
              <c16:uniqueId val="{00000000-115F-4405-BF5D-70C32EA4B5F5}"/>
            </c:ext>
          </c:extLst>
        </c:ser>
        <c:ser>
          <c:idx val="1"/>
          <c:order val="1"/>
          <c:tx>
            <c:strRef>
              <c:f>Sheet1!$C$1</c:f>
              <c:strCache>
                <c:ptCount val="1"/>
                <c:pt idx="0">
                  <c:v>2</c:v>
                </c:pt>
              </c:strCache>
            </c:strRef>
          </c:tx>
          <c:spPr>
            <a:solidFill>
              <a:schemeClr val="accent2"/>
            </a:solidFill>
            <a:ln>
              <a:noFill/>
            </a:ln>
            <a:effectLst/>
          </c:spPr>
          <c:invertIfNegative val="0"/>
          <c:cat>
            <c:strRef>
              <c:f>Sheet1!$A$2:$A$3</c:f>
              <c:strCache>
                <c:ptCount val="2"/>
                <c:pt idx="0">
                  <c:v>ABM-style</c:v>
                </c:pt>
                <c:pt idx="1">
                  <c:v>PRAM-style</c:v>
                </c:pt>
              </c:strCache>
            </c:strRef>
          </c:cat>
          <c:val>
            <c:numRef>
              <c:f>Sheet1!$C$2:$C$3</c:f>
              <c:numCache>
                <c:formatCode>General</c:formatCode>
                <c:ptCount val="2"/>
                <c:pt idx="0">
                  <c:v>1650</c:v>
                </c:pt>
                <c:pt idx="1">
                  <c:v>1700</c:v>
                </c:pt>
              </c:numCache>
            </c:numRef>
          </c:val>
          <c:extLst>
            <c:ext xmlns:c16="http://schemas.microsoft.com/office/drawing/2014/chart" uri="{C3380CC4-5D6E-409C-BE32-E72D297353CC}">
              <c16:uniqueId val="{00000001-115F-4405-BF5D-70C32EA4B5F5}"/>
            </c:ext>
          </c:extLst>
        </c:ser>
        <c:ser>
          <c:idx val="2"/>
          <c:order val="2"/>
          <c:tx>
            <c:strRef>
              <c:f>Sheet1!$D$1</c:f>
              <c:strCache>
                <c:ptCount val="1"/>
                <c:pt idx="0">
                  <c:v>3</c:v>
                </c:pt>
              </c:strCache>
            </c:strRef>
          </c:tx>
          <c:spPr>
            <a:solidFill>
              <a:schemeClr val="accent3"/>
            </a:solidFill>
            <a:ln>
              <a:noFill/>
            </a:ln>
            <a:effectLst/>
          </c:spPr>
          <c:invertIfNegative val="0"/>
          <c:cat>
            <c:strRef>
              <c:f>Sheet1!$A$2:$A$3</c:f>
              <c:strCache>
                <c:ptCount val="2"/>
                <c:pt idx="0">
                  <c:v>ABM-style</c:v>
                </c:pt>
                <c:pt idx="1">
                  <c:v>PRAM-style</c:v>
                </c:pt>
              </c:strCache>
            </c:strRef>
          </c:cat>
          <c:val>
            <c:numRef>
              <c:f>Sheet1!$D$2:$D$3</c:f>
              <c:numCache>
                <c:formatCode>General</c:formatCode>
                <c:ptCount val="2"/>
                <c:pt idx="0">
                  <c:v>1631</c:v>
                </c:pt>
                <c:pt idx="1">
                  <c:v>1760</c:v>
                </c:pt>
              </c:numCache>
            </c:numRef>
          </c:val>
          <c:extLst>
            <c:ext xmlns:c16="http://schemas.microsoft.com/office/drawing/2014/chart" uri="{C3380CC4-5D6E-409C-BE32-E72D297353CC}">
              <c16:uniqueId val="{00000002-115F-4405-BF5D-70C32EA4B5F5}"/>
            </c:ext>
          </c:extLst>
        </c:ser>
        <c:ser>
          <c:idx val="3"/>
          <c:order val="3"/>
          <c:tx>
            <c:strRef>
              <c:f>Sheet1!$E$1</c:f>
              <c:strCache>
                <c:ptCount val="1"/>
                <c:pt idx="0">
                  <c:v>4</c:v>
                </c:pt>
              </c:strCache>
            </c:strRef>
          </c:tx>
          <c:spPr>
            <a:solidFill>
              <a:schemeClr val="accent4"/>
            </a:solidFill>
            <a:ln>
              <a:noFill/>
            </a:ln>
            <a:effectLst/>
          </c:spPr>
          <c:invertIfNegative val="0"/>
          <c:cat>
            <c:strRef>
              <c:f>Sheet1!$A$2:$A$3</c:f>
              <c:strCache>
                <c:ptCount val="2"/>
                <c:pt idx="0">
                  <c:v>ABM-style</c:v>
                </c:pt>
                <c:pt idx="1">
                  <c:v>PRAM-style</c:v>
                </c:pt>
              </c:strCache>
            </c:strRef>
          </c:cat>
          <c:val>
            <c:numRef>
              <c:f>Sheet1!$E$2:$E$3</c:f>
              <c:numCache>
                <c:formatCode>General</c:formatCode>
                <c:ptCount val="2"/>
                <c:pt idx="0">
                  <c:v>1685</c:v>
                </c:pt>
                <c:pt idx="1">
                  <c:v>1630</c:v>
                </c:pt>
              </c:numCache>
            </c:numRef>
          </c:val>
          <c:extLst>
            <c:ext xmlns:c16="http://schemas.microsoft.com/office/drawing/2014/chart" uri="{C3380CC4-5D6E-409C-BE32-E72D297353CC}">
              <c16:uniqueId val="{00000004-115F-4405-BF5D-70C32EA4B5F5}"/>
            </c:ext>
          </c:extLst>
        </c:ser>
        <c:ser>
          <c:idx val="4"/>
          <c:order val="4"/>
          <c:tx>
            <c:strRef>
              <c:f>Sheet1!$F$1</c:f>
              <c:strCache>
                <c:ptCount val="1"/>
                <c:pt idx="0">
                  <c:v>5</c:v>
                </c:pt>
              </c:strCache>
            </c:strRef>
          </c:tx>
          <c:spPr>
            <a:solidFill>
              <a:schemeClr val="accent5"/>
            </a:solidFill>
            <a:ln>
              <a:noFill/>
            </a:ln>
            <a:effectLst/>
          </c:spPr>
          <c:invertIfNegative val="0"/>
          <c:cat>
            <c:strRef>
              <c:f>Sheet1!$A$2:$A$3</c:f>
              <c:strCache>
                <c:ptCount val="2"/>
                <c:pt idx="0">
                  <c:v>ABM-style</c:v>
                </c:pt>
                <c:pt idx="1">
                  <c:v>PRAM-style</c:v>
                </c:pt>
              </c:strCache>
            </c:strRef>
          </c:cat>
          <c:val>
            <c:numRef>
              <c:f>Sheet1!$F$2:$F$3</c:f>
              <c:numCache>
                <c:formatCode>General</c:formatCode>
                <c:ptCount val="2"/>
                <c:pt idx="0">
                  <c:v>1659</c:v>
                </c:pt>
                <c:pt idx="1">
                  <c:v>1740</c:v>
                </c:pt>
              </c:numCache>
            </c:numRef>
          </c:val>
          <c:extLst>
            <c:ext xmlns:c16="http://schemas.microsoft.com/office/drawing/2014/chart" uri="{C3380CC4-5D6E-409C-BE32-E72D297353CC}">
              <c16:uniqueId val="{00000005-115F-4405-BF5D-70C32EA4B5F5}"/>
            </c:ext>
          </c:extLst>
        </c:ser>
        <c:ser>
          <c:idx val="5"/>
          <c:order val="5"/>
          <c:tx>
            <c:strRef>
              <c:f>Sheet1!$G$1</c:f>
              <c:strCache>
                <c:ptCount val="1"/>
                <c:pt idx="0">
                  <c:v>6</c:v>
                </c:pt>
              </c:strCache>
            </c:strRef>
          </c:tx>
          <c:spPr>
            <a:solidFill>
              <a:schemeClr val="accent6"/>
            </a:solidFill>
            <a:ln>
              <a:noFill/>
            </a:ln>
            <a:effectLst/>
          </c:spPr>
          <c:invertIfNegative val="0"/>
          <c:cat>
            <c:strRef>
              <c:f>Sheet1!$A$2:$A$3</c:f>
              <c:strCache>
                <c:ptCount val="2"/>
                <c:pt idx="0">
                  <c:v>ABM-style</c:v>
                </c:pt>
                <c:pt idx="1">
                  <c:v>PRAM-style</c:v>
                </c:pt>
              </c:strCache>
            </c:strRef>
          </c:cat>
          <c:val>
            <c:numRef>
              <c:f>Sheet1!$G$2:$G$3</c:f>
              <c:numCache>
                <c:formatCode>General</c:formatCode>
                <c:ptCount val="2"/>
                <c:pt idx="0">
                  <c:v>1681</c:v>
                </c:pt>
                <c:pt idx="1">
                  <c:v>1590</c:v>
                </c:pt>
              </c:numCache>
            </c:numRef>
          </c:val>
          <c:extLst>
            <c:ext xmlns:c16="http://schemas.microsoft.com/office/drawing/2014/chart" uri="{C3380CC4-5D6E-409C-BE32-E72D297353CC}">
              <c16:uniqueId val="{00000006-115F-4405-BF5D-70C32EA4B5F5}"/>
            </c:ext>
          </c:extLst>
        </c:ser>
        <c:dLbls>
          <c:showLegendKey val="0"/>
          <c:showVal val="0"/>
          <c:showCatName val="0"/>
          <c:showSerName val="0"/>
          <c:showPercent val="0"/>
          <c:showBubbleSize val="0"/>
        </c:dLbls>
        <c:gapWidth val="219"/>
        <c:overlap val="-27"/>
        <c:axId val="1170898624"/>
        <c:axId val="1439829616"/>
      </c:barChart>
      <c:catAx>
        <c:axId val="117089862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39829616"/>
        <c:crosses val="autoZero"/>
        <c:auto val="1"/>
        <c:lblAlgn val="ctr"/>
        <c:lblOffset val="100"/>
        <c:noMultiLvlLbl val="0"/>
      </c:catAx>
      <c:valAx>
        <c:axId val="1439829616"/>
        <c:scaling>
          <c:orientation val="minMax"/>
        </c:scaling>
        <c:delete val="1"/>
        <c:axPos val="l"/>
        <c:numFmt formatCode="General" sourceLinked="1"/>
        <c:majorTickMark val="out"/>
        <c:minorTickMark val="none"/>
        <c:tickLblPos val="nextTo"/>
        <c:crossAx val="1170898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41C0EB-BE41-4F38-A37E-AC4EE3E0526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34354A4-68E2-46A9-8400-D3918E4194F8}">
      <dgm:prSet/>
      <dgm:spPr/>
      <dgm:t>
        <a:bodyPr/>
        <a:lstStyle/>
        <a:p>
          <a:pPr>
            <a:lnSpc>
              <a:spcPct val="100000"/>
            </a:lnSpc>
          </a:pPr>
          <a:r>
            <a:rPr lang="en-US" dirty="0"/>
            <a:t>Useful for researchers, businesspeople, and more</a:t>
          </a:r>
        </a:p>
      </dgm:t>
    </dgm:pt>
    <dgm:pt modelId="{3251166E-9B95-472C-AE5A-FB532D29B84A}" type="parTrans" cxnId="{CA396955-1D32-4745-A84E-387B658EB604}">
      <dgm:prSet/>
      <dgm:spPr/>
      <dgm:t>
        <a:bodyPr/>
        <a:lstStyle/>
        <a:p>
          <a:endParaRPr lang="en-US"/>
        </a:p>
      </dgm:t>
    </dgm:pt>
    <dgm:pt modelId="{F87934CC-F203-41C1-9CF2-A704169D8C02}" type="sibTrans" cxnId="{CA396955-1D32-4745-A84E-387B658EB604}">
      <dgm:prSet/>
      <dgm:spPr/>
      <dgm:t>
        <a:bodyPr/>
        <a:lstStyle/>
        <a:p>
          <a:endParaRPr lang="en-US"/>
        </a:p>
      </dgm:t>
    </dgm:pt>
    <dgm:pt modelId="{4F6F6E77-E217-47F6-90ED-5DC2BBAC9960}">
      <dgm:prSet/>
      <dgm:spPr/>
      <dgm:t>
        <a:bodyPr/>
        <a:lstStyle/>
        <a:p>
          <a:pPr>
            <a:lnSpc>
              <a:spcPct val="100000"/>
            </a:lnSpc>
          </a:pPr>
          <a:r>
            <a:rPr lang="en-US" dirty="0"/>
            <a:t>Leverage computational power</a:t>
          </a:r>
        </a:p>
      </dgm:t>
    </dgm:pt>
    <dgm:pt modelId="{0F2E2537-C68D-4DF9-BC7E-95FE3A33E9B9}" type="parTrans" cxnId="{E9A56CCE-DD0A-44FE-BDA9-E63EE97C8DD8}">
      <dgm:prSet/>
      <dgm:spPr/>
      <dgm:t>
        <a:bodyPr/>
        <a:lstStyle/>
        <a:p>
          <a:endParaRPr lang="en-US"/>
        </a:p>
      </dgm:t>
    </dgm:pt>
    <dgm:pt modelId="{77A10651-828F-4653-9B9F-B93317F1D300}" type="sibTrans" cxnId="{E9A56CCE-DD0A-44FE-BDA9-E63EE97C8DD8}">
      <dgm:prSet/>
      <dgm:spPr/>
      <dgm:t>
        <a:bodyPr/>
        <a:lstStyle/>
        <a:p>
          <a:endParaRPr lang="en-US"/>
        </a:p>
      </dgm:t>
    </dgm:pt>
    <dgm:pt modelId="{3D7E0B8E-025D-4E48-B7CB-13FC46CE2BC3}">
      <dgm:prSet/>
      <dgm:spPr/>
      <dgm:t>
        <a:bodyPr/>
        <a:lstStyle/>
        <a:p>
          <a:pPr>
            <a:lnSpc>
              <a:spcPct val="100000"/>
            </a:lnSpc>
          </a:pPr>
          <a:r>
            <a:rPr lang="en-US"/>
            <a:t>Simulation is low-risk, low-cost, and fast</a:t>
          </a:r>
        </a:p>
      </dgm:t>
    </dgm:pt>
    <dgm:pt modelId="{8D18187A-08A4-4A3C-BD2D-ACF7B249FF91}" type="parTrans" cxnId="{F4065AEC-9DB3-4EA6-854A-D55FEB8DF1B0}">
      <dgm:prSet/>
      <dgm:spPr/>
      <dgm:t>
        <a:bodyPr/>
        <a:lstStyle/>
        <a:p>
          <a:endParaRPr lang="en-US"/>
        </a:p>
      </dgm:t>
    </dgm:pt>
    <dgm:pt modelId="{6BC31AA5-8EB9-46BF-A03E-432246FBA3C9}" type="sibTrans" cxnId="{F4065AEC-9DB3-4EA6-854A-D55FEB8DF1B0}">
      <dgm:prSet/>
      <dgm:spPr/>
      <dgm:t>
        <a:bodyPr/>
        <a:lstStyle/>
        <a:p>
          <a:endParaRPr lang="en-US"/>
        </a:p>
      </dgm:t>
    </dgm:pt>
    <dgm:pt modelId="{609F5236-D9C6-461D-8950-D0D36F2403CF}">
      <dgm:prSet/>
      <dgm:spPr/>
      <dgm:t>
        <a:bodyPr/>
        <a:lstStyle/>
        <a:p>
          <a:pPr>
            <a:lnSpc>
              <a:spcPct val="100000"/>
            </a:lnSpc>
          </a:pPr>
          <a:r>
            <a:rPr lang="en-US" dirty="0"/>
            <a:t>Officials can use simulation results to guide policy</a:t>
          </a:r>
        </a:p>
      </dgm:t>
    </dgm:pt>
    <dgm:pt modelId="{DE336A74-9035-4B48-9AD0-B5C12F544892}" type="parTrans" cxnId="{EE3A4CDC-E114-4FAC-A39E-9B52143A1B10}">
      <dgm:prSet/>
      <dgm:spPr/>
      <dgm:t>
        <a:bodyPr/>
        <a:lstStyle/>
        <a:p>
          <a:endParaRPr lang="en-US"/>
        </a:p>
      </dgm:t>
    </dgm:pt>
    <dgm:pt modelId="{AA0A1B10-36F3-4B6E-9466-FAABBD4B295D}" type="sibTrans" cxnId="{EE3A4CDC-E114-4FAC-A39E-9B52143A1B10}">
      <dgm:prSet/>
      <dgm:spPr/>
      <dgm:t>
        <a:bodyPr/>
        <a:lstStyle/>
        <a:p>
          <a:endParaRPr lang="en-US"/>
        </a:p>
      </dgm:t>
    </dgm:pt>
    <dgm:pt modelId="{225D3A0A-882F-4B89-ABB4-92000907F449}" type="pres">
      <dgm:prSet presAssocID="{9841C0EB-BE41-4F38-A37E-AC4EE3E05267}" presName="root" presStyleCnt="0">
        <dgm:presLayoutVars>
          <dgm:dir/>
          <dgm:resizeHandles val="exact"/>
        </dgm:presLayoutVars>
      </dgm:prSet>
      <dgm:spPr/>
    </dgm:pt>
    <dgm:pt modelId="{E5931C35-9A7D-438E-BB07-68A4EE96E361}" type="pres">
      <dgm:prSet presAssocID="{E34354A4-68E2-46A9-8400-D3918E4194F8}" presName="compNode" presStyleCnt="0"/>
      <dgm:spPr/>
    </dgm:pt>
    <dgm:pt modelId="{2E4E7304-6CB5-4D64-BE58-CC9DBD8B59AB}" type="pres">
      <dgm:prSet presAssocID="{E34354A4-68E2-46A9-8400-D3918E4194F8}" presName="bgRect" presStyleLbl="bgShp" presStyleIdx="0" presStyleCnt="4"/>
      <dgm:spPr/>
    </dgm:pt>
    <dgm:pt modelId="{A580EEB9-EA19-4E8A-9C03-4FD5F0B19654}" type="pres">
      <dgm:prSet presAssocID="{E34354A4-68E2-46A9-8400-D3918E4194F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B66FD237-D63C-4D06-A1D0-5040A485971E}" type="pres">
      <dgm:prSet presAssocID="{E34354A4-68E2-46A9-8400-D3918E4194F8}" presName="spaceRect" presStyleCnt="0"/>
      <dgm:spPr/>
    </dgm:pt>
    <dgm:pt modelId="{50284F42-E49E-4F8A-AB91-CC1E96E2756E}" type="pres">
      <dgm:prSet presAssocID="{E34354A4-68E2-46A9-8400-D3918E4194F8}" presName="parTx" presStyleLbl="revTx" presStyleIdx="0" presStyleCnt="4">
        <dgm:presLayoutVars>
          <dgm:chMax val="0"/>
          <dgm:chPref val="0"/>
        </dgm:presLayoutVars>
      </dgm:prSet>
      <dgm:spPr/>
    </dgm:pt>
    <dgm:pt modelId="{045F5ECA-339E-424C-85FB-B1F316047E08}" type="pres">
      <dgm:prSet presAssocID="{F87934CC-F203-41C1-9CF2-A704169D8C02}" presName="sibTrans" presStyleCnt="0"/>
      <dgm:spPr/>
    </dgm:pt>
    <dgm:pt modelId="{21F5353F-62AE-47F6-80B0-9073CF4F662C}" type="pres">
      <dgm:prSet presAssocID="{4F6F6E77-E217-47F6-90ED-5DC2BBAC9960}" presName="compNode" presStyleCnt="0"/>
      <dgm:spPr/>
    </dgm:pt>
    <dgm:pt modelId="{747CAC81-7753-41AE-8D2D-199FC46B4C47}" type="pres">
      <dgm:prSet presAssocID="{4F6F6E77-E217-47F6-90ED-5DC2BBAC9960}" presName="bgRect" presStyleLbl="bgShp" presStyleIdx="1" presStyleCnt="4"/>
      <dgm:spPr/>
    </dgm:pt>
    <dgm:pt modelId="{9075CF09-B038-4EC5-A443-FD8C1AB5CFED}" type="pres">
      <dgm:prSet presAssocID="{4F6F6E77-E217-47F6-90ED-5DC2BBAC996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CDC037D8-24DA-49AC-990C-7E0993AE7F7F}" type="pres">
      <dgm:prSet presAssocID="{4F6F6E77-E217-47F6-90ED-5DC2BBAC9960}" presName="spaceRect" presStyleCnt="0"/>
      <dgm:spPr/>
    </dgm:pt>
    <dgm:pt modelId="{9CBB80B1-F57D-47B2-BEFE-77EF077B769E}" type="pres">
      <dgm:prSet presAssocID="{4F6F6E77-E217-47F6-90ED-5DC2BBAC9960}" presName="parTx" presStyleLbl="revTx" presStyleIdx="1" presStyleCnt="4">
        <dgm:presLayoutVars>
          <dgm:chMax val="0"/>
          <dgm:chPref val="0"/>
        </dgm:presLayoutVars>
      </dgm:prSet>
      <dgm:spPr/>
    </dgm:pt>
    <dgm:pt modelId="{5F753DE3-E7B0-4A32-9BB0-5E172444B0F6}" type="pres">
      <dgm:prSet presAssocID="{77A10651-828F-4653-9B9F-B93317F1D300}" presName="sibTrans" presStyleCnt="0"/>
      <dgm:spPr/>
    </dgm:pt>
    <dgm:pt modelId="{7B108CEB-9459-4416-93C3-0D49BC88C71D}" type="pres">
      <dgm:prSet presAssocID="{3D7E0B8E-025D-4E48-B7CB-13FC46CE2BC3}" presName="compNode" presStyleCnt="0"/>
      <dgm:spPr/>
    </dgm:pt>
    <dgm:pt modelId="{925B7B9E-4E3D-4583-A1DE-0E521FCF58BE}" type="pres">
      <dgm:prSet presAssocID="{3D7E0B8E-025D-4E48-B7CB-13FC46CE2BC3}" presName="bgRect" presStyleLbl="bgShp" presStyleIdx="2" presStyleCnt="4"/>
      <dgm:spPr/>
    </dgm:pt>
    <dgm:pt modelId="{FBBDD5E4-F781-45CE-A295-4B92ABD36C16}" type="pres">
      <dgm:prSet presAssocID="{3D7E0B8E-025D-4E48-B7CB-13FC46CE2B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CFE096D3-F30D-49B3-BD5A-575C9F4201C2}" type="pres">
      <dgm:prSet presAssocID="{3D7E0B8E-025D-4E48-B7CB-13FC46CE2BC3}" presName="spaceRect" presStyleCnt="0"/>
      <dgm:spPr/>
    </dgm:pt>
    <dgm:pt modelId="{801A58C1-15C7-4B30-BBCA-0144856C04A5}" type="pres">
      <dgm:prSet presAssocID="{3D7E0B8E-025D-4E48-B7CB-13FC46CE2BC3}" presName="parTx" presStyleLbl="revTx" presStyleIdx="2" presStyleCnt="4">
        <dgm:presLayoutVars>
          <dgm:chMax val="0"/>
          <dgm:chPref val="0"/>
        </dgm:presLayoutVars>
      </dgm:prSet>
      <dgm:spPr/>
    </dgm:pt>
    <dgm:pt modelId="{A8E30087-8A97-49DB-95C6-4CB5AAE07B09}" type="pres">
      <dgm:prSet presAssocID="{6BC31AA5-8EB9-46BF-A03E-432246FBA3C9}" presName="sibTrans" presStyleCnt="0"/>
      <dgm:spPr/>
    </dgm:pt>
    <dgm:pt modelId="{9A1AFEAC-8870-4686-BCAF-C6D6080AB653}" type="pres">
      <dgm:prSet presAssocID="{609F5236-D9C6-461D-8950-D0D36F2403CF}" presName="compNode" presStyleCnt="0"/>
      <dgm:spPr/>
    </dgm:pt>
    <dgm:pt modelId="{0F45B6F2-1E87-41F8-AEAE-7B3B617F4748}" type="pres">
      <dgm:prSet presAssocID="{609F5236-D9C6-461D-8950-D0D36F2403CF}" presName="bgRect" presStyleLbl="bgShp" presStyleIdx="3" presStyleCnt="4"/>
      <dgm:spPr/>
    </dgm:pt>
    <dgm:pt modelId="{582CC416-2923-4F04-AF6C-DC0DA719EE31}" type="pres">
      <dgm:prSet presAssocID="{609F5236-D9C6-461D-8950-D0D36F2403C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6CABDA7B-F93A-4F6E-BA7D-5E00EF4A8254}" type="pres">
      <dgm:prSet presAssocID="{609F5236-D9C6-461D-8950-D0D36F2403CF}" presName="spaceRect" presStyleCnt="0"/>
      <dgm:spPr/>
    </dgm:pt>
    <dgm:pt modelId="{11E5BD78-AF0E-4AEE-82CA-31E92D3EE946}" type="pres">
      <dgm:prSet presAssocID="{609F5236-D9C6-461D-8950-D0D36F2403CF}" presName="parTx" presStyleLbl="revTx" presStyleIdx="3" presStyleCnt="4">
        <dgm:presLayoutVars>
          <dgm:chMax val="0"/>
          <dgm:chPref val="0"/>
        </dgm:presLayoutVars>
      </dgm:prSet>
      <dgm:spPr/>
    </dgm:pt>
  </dgm:ptLst>
  <dgm:cxnLst>
    <dgm:cxn modelId="{B468C704-5FDB-41E0-92A9-A9ACCAFDFE48}" type="presOf" srcId="{E34354A4-68E2-46A9-8400-D3918E4194F8}" destId="{50284F42-E49E-4F8A-AB91-CC1E96E2756E}" srcOrd="0" destOrd="0" presId="urn:microsoft.com/office/officeart/2018/2/layout/IconVerticalSolidList"/>
    <dgm:cxn modelId="{E27F046E-2AF2-42F9-8A08-A3EE34F01413}" type="presOf" srcId="{609F5236-D9C6-461D-8950-D0D36F2403CF}" destId="{11E5BD78-AF0E-4AEE-82CA-31E92D3EE946}" srcOrd="0" destOrd="0" presId="urn:microsoft.com/office/officeart/2018/2/layout/IconVerticalSolidList"/>
    <dgm:cxn modelId="{CA396955-1D32-4745-A84E-387B658EB604}" srcId="{9841C0EB-BE41-4F38-A37E-AC4EE3E05267}" destId="{E34354A4-68E2-46A9-8400-D3918E4194F8}" srcOrd="0" destOrd="0" parTransId="{3251166E-9B95-472C-AE5A-FB532D29B84A}" sibTransId="{F87934CC-F203-41C1-9CF2-A704169D8C02}"/>
    <dgm:cxn modelId="{0F11FC58-6913-413D-8857-D4F162FFAF5C}" type="presOf" srcId="{3D7E0B8E-025D-4E48-B7CB-13FC46CE2BC3}" destId="{801A58C1-15C7-4B30-BBCA-0144856C04A5}" srcOrd="0" destOrd="0" presId="urn:microsoft.com/office/officeart/2018/2/layout/IconVerticalSolidList"/>
    <dgm:cxn modelId="{B53D3393-4123-47D5-9C99-472E89124888}" type="presOf" srcId="{4F6F6E77-E217-47F6-90ED-5DC2BBAC9960}" destId="{9CBB80B1-F57D-47B2-BEFE-77EF077B769E}" srcOrd="0" destOrd="0" presId="urn:microsoft.com/office/officeart/2018/2/layout/IconVerticalSolidList"/>
    <dgm:cxn modelId="{3A7F82CB-1727-437D-BEC4-4274E693696C}" type="presOf" srcId="{9841C0EB-BE41-4F38-A37E-AC4EE3E05267}" destId="{225D3A0A-882F-4B89-ABB4-92000907F449}" srcOrd="0" destOrd="0" presId="urn:microsoft.com/office/officeart/2018/2/layout/IconVerticalSolidList"/>
    <dgm:cxn modelId="{E9A56CCE-DD0A-44FE-BDA9-E63EE97C8DD8}" srcId="{9841C0EB-BE41-4F38-A37E-AC4EE3E05267}" destId="{4F6F6E77-E217-47F6-90ED-5DC2BBAC9960}" srcOrd="1" destOrd="0" parTransId="{0F2E2537-C68D-4DF9-BC7E-95FE3A33E9B9}" sibTransId="{77A10651-828F-4653-9B9F-B93317F1D300}"/>
    <dgm:cxn modelId="{EE3A4CDC-E114-4FAC-A39E-9B52143A1B10}" srcId="{9841C0EB-BE41-4F38-A37E-AC4EE3E05267}" destId="{609F5236-D9C6-461D-8950-D0D36F2403CF}" srcOrd="3" destOrd="0" parTransId="{DE336A74-9035-4B48-9AD0-B5C12F544892}" sibTransId="{AA0A1B10-36F3-4B6E-9466-FAABBD4B295D}"/>
    <dgm:cxn modelId="{F4065AEC-9DB3-4EA6-854A-D55FEB8DF1B0}" srcId="{9841C0EB-BE41-4F38-A37E-AC4EE3E05267}" destId="{3D7E0B8E-025D-4E48-B7CB-13FC46CE2BC3}" srcOrd="2" destOrd="0" parTransId="{8D18187A-08A4-4A3C-BD2D-ACF7B249FF91}" sibTransId="{6BC31AA5-8EB9-46BF-A03E-432246FBA3C9}"/>
    <dgm:cxn modelId="{99C09AA8-3ECB-40EE-B17C-00A7DB913A37}" type="presParOf" srcId="{225D3A0A-882F-4B89-ABB4-92000907F449}" destId="{E5931C35-9A7D-438E-BB07-68A4EE96E361}" srcOrd="0" destOrd="0" presId="urn:microsoft.com/office/officeart/2018/2/layout/IconVerticalSolidList"/>
    <dgm:cxn modelId="{7D71F7BA-4067-41F5-933F-6DF86A9989B3}" type="presParOf" srcId="{E5931C35-9A7D-438E-BB07-68A4EE96E361}" destId="{2E4E7304-6CB5-4D64-BE58-CC9DBD8B59AB}" srcOrd="0" destOrd="0" presId="urn:microsoft.com/office/officeart/2018/2/layout/IconVerticalSolidList"/>
    <dgm:cxn modelId="{94F225DF-FE41-45E5-B470-224FB4206999}" type="presParOf" srcId="{E5931C35-9A7D-438E-BB07-68A4EE96E361}" destId="{A580EEB9-EA19-4E8A-9C03-4FD5F0B19654}" srcOrd="1" destOrd="0" presId="urn:microsoft.com/office/officeart/2018/2/layout/IconVerticalSolidList"/>
    <dgm:cxn modelId="{ED2E8067-4E76-4CBD-839D-036A8386CA3B}" type="presParOf" srcId="{E5931C35-9A7D-438E-BB07-68A4EE96E361}" destId="{B66FD237-D63C-4D06-A1D0-5040A485971E}" srcOrd="2" destOrd="0" presId="urn:microsoft.com/office/officeart/2018/2/layout/IconVerticalSolidList"/>
    <dgm:cxn modelId="{F9E4C6FB-A776-4AB5-9BB0-220CC0F545D6}" type="presParOf" srcId="{E5931C35-9A7D-438E-BB07-68A4EE96E361}" destId="{50284F42-E49E-4F8A-AB91-CC1E96E2756E}" srcOrd="3" destOrd="0" presId="urn:microsoft.com/office/officeart/2018/2/layout/IconVerticalSolidList"/>
    <dgm:cxn modelId="{D5EE05A8-5EEC-4501-BC0E-92C826B7C77A}" type="presParOf" srcId="{225D3A0A-882F-4B89-ABB4-92000907F449}" destId="{045F5ECA-339E-424C-85FB-B1F316047E08}" srcOrd="1" destOrd="0" presId="urn:microsoft.com/office/officeart/2018/2/layout/IconVerticalSolidList"/>
    <dgm:cxn modelId="{AAD16589-FB24-4398-835C-87643B97F211}" type="presParOf" srcId="{225D3A0A-882F-4B89-ABB4-92000907F449}" destId="{21F5353F-62AE-47F6-80B0-9073CF4F662C}" srcOrd="2" destOrd="0" presId="urn:microsoft.com/office/officeart/2018/2/layout/IconVerticalSolidList"/>
    <dgm:cxn modelId="{C01D8419-A473-4923-8975-098DAB5B0894}" type="presParOf" srcId="{21F5353F-62AE-47F6-80B0-9073CF4F662C}" destId="{747CAC81-7753-41AE-8D2D-199FC46B4C47}" srcOrd="0" destOrd="0" presId="urn:microsoft.com/office/officeart/2018/2/layout/IconVerticalSolidList"/>
    <dgm:cxn modelId="{B8AFA690-4D8A-4AD3-A384-A2B33BD247B9}" type="presParOf" srcId="{21F5353F-62AE-47F6-80B0-9073CF4F662C}" destId="{9075CF09-B038-4EC5-A443-FD8C1AB5CFED}" srcOrd="1" destOrd="0" presId="urn:microsoft.com/office/officeart/2018/2/layout/IconVerticalSolidList"/>
    <dgm:cxn modelId="{7F50EC58-0A40-4E32-8A48-A4EA2F4A7D60}" type="presParOf" srcId="{21F5353F-62AE-47F6-80B0-9073CF4F662C}" destId="{CDC037D8-24DA-49AC-990C-7E0993AE7F7F}" srcOrd="2" destOrd="0" presId="urn:microsoft.com/office/officeart/2018/2/layout/IconVerticalSolidList"/>
    <dgm:cxn modelId="{C9228372-BE31-47DF-A0A3-A6089E2527DC}" type="presParOf" srcId="{21F5353F-62AE-47F6-80B0-9073CF4F662C}" destId="{9CBB80B1-F57D-47B2-BEFE-77EF077B769E}" srcOrd="3" destOrd="0" presId="urn:microsoft.com/office/officeart/2018/2/layout/IconVerticalSolidList"/>
    <dgm:cxn modelId="{30ADD8F3-3DFD-42E6-8894-CC21804FB27F}" type="presParOf" srcId="{225D3A0A-882F-4B89-ABB4-92000907F449}" destId="{5F753DE3-E7B0-4A32-9BB0-5E172444B0F6}" srcOrd="3" destOrd="0" presId="urn:microsoft.com/office/officeart/2018/2/layout/IconVerticalSolidList"/>
    <dgm:cxn modelId="{9599DEF9-D014-4C48-92F8-3A465BDA5779}" type="presParOf" srcId="{225D3A0A-882F-4B89-ABB4-92000907F449}" destId="{7B108CEB-9459-4416-93C3-0D49BC88C71D}" srcOrd="4" destOrd="0" presId="urn:microsoft.com/office/officeart/2018/2/layout/IconVerticalSolidList"/>
    <dgm:cxn modelId="{98B18E43-D386-46AD-BD19-ECCBE2B359A4}" type="presParOf" srcId="{7B108CEB-9459-4416-93C3-0D49BC88C71D}" destId="{925B7B9E-4E3D-4583-A1DE-0E521FCF58BE}" srcOrd="0" destOrd="0" presId="urn:microsoft.com/office/officeart/2018/2/layout/IconVerticalSolidList"/>
    <dgm:cxn modelId="{FBE43F22-5F81-411A-AC54-B436C6E7F59D}" type="presParOf" srcId="{7B108CEB-9459-4416-93C3-0D49BC88C71D}" destId="{FBBDD5E4-F781-45CE-A295-4B92ABD36C16}" srcOrd="1" destOrd="0" presId="urn:microsoft.com/office/officeart/2018/2/layout/IconVerticalSolidList"/>
    <dgm:cxn modelId="{AD103569-475C-4C5F-B230-E959EE5B8099}" type="presParOf" srcId="{7B108CEB-9459-4416-93C3-0D49BC88C71D}" destId="{CFE096D3-F30D-49B3-BD5A-575C9F4201C2}" srcOrd="2" destOrd="0" presId="urn:microsoft.com/office/officeart/2018/2/layout/IconVerticalSolidList"/>
    <dgm:cxn modelId="{C786C587-29BB-4B7F-B329-5EB8043C2B49}" type="presParOf" srcId="{7B108CEB-9459-4416-93C3-0D49BC88C71D}" destId="{801A58C1-15C7-4B30-BBCA-0144856C04A5}" srcOrd="3" destOrd="0" presId="urn:microsoft.com/office/officeart/2018/2/layout/IconVerticalSolidList"/>
    <dgm:cxn modelId="{4D3BFD86-BBE6-4F71-8389-FFC086F4EEDC}" type="presParOf" srcId="{225D3A0A-882F-4B89-ABB4-92000907F449}" destId="{A8E30087-8A97-49DB-95C6-4CB5AAE07B09}" srcOrd="5" destOrd="0" presId="urn:microsoft.com/office/officeart/2018/2/layout/IconVerticalSolidList"/>
    <dgm:cxn modelId="{A8031887-8F2D-486B-9650-6F90B5C661E1}" type="presParOf" srcId="{225D3A0A-882F-4B89-ABB4-92000907F449}" destId="{9A1AFEAC-8870-4686-BCAF-C6D6080AB653}" srcOrd="6" destOrd="0" presId="urn:microsoft.com/office/officeart/2018/2/layout/IconVerticalSolidList"/>
    <dgm:cxn modelId="{30485A07-7B3E-4408-A44F-F716B86AFA23}" type="presParOf" srcId="{9A1AFEAC-8870-4686-BCAF-C6D6080AB653}" destId="{0F45B6F2-1E87-41F8-AEAE-7B3B617F4748}" srcOrd="0" destOrd="0" presId="urn:microsoft.com/office/officeart/2018/2/layout/IconVerticalSolidList"/>
    <dgm:cxn modelId="{46E20D54-7B67-49B7-98F7-1368548A9435}" type="presParOf" srcId="{9A1AFEAC-8870-4686-BCAF-C6D6080AB653}" destId="{582CC416-2923-4F04-AF6C-DC0DA719EE31}" srcOrd="1" destOrd="0" presId="urn:microsoft.com/office/officeart/2018/2/layout/IconVerticalSolidList"/>
    <dgm:cxn modelId="{10249B39-3C44-4106-9C96-51F9B1CB65CA}" type="presParOf" srcId="{9A1AFEAC-8870-4686-BCAF-C6D6080AB653}" destId="{6CABDA7B-F93A-4F6E-BA7D-5E00EF4A8254}" srcOrd="2" destOrd="0" presId="urn:microsoft.com/office/officeart/2018/2/layout/IconVerticalSolidList"/>
    <dgm:cxn modelId="{DB89D51C-DA62-4BBB-89F8-0F43EA3B99C7}" type="presParOf" srcId="{9A1AFEAC-8870-4686-BCAF-C6D6080AB653}" destId="{11E5BD78-AF0E-4AEE-82CA-31E92D3EE94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2F2CA0-6B0A-4C67-987F-B67D470ACDB4}"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CE9D8FA6-8477-4C4D-8440-4E57E33CB7EB}">
      <dgm:prSet phldrT="[Text]"/>
      <dgm:spPr/>
      <dgm:t>
        <a:bodyPr/>
        <a:lstStyle/>
        <a:p>
          <a:r>
            <a:rPr lang="en-US" dirty="0"/>
            <a:t>Time</a:t>
          </a:r>
        </a:p>
      </dgm:t>
    </dgm:pt>
    <dgm:pt modelId="{100C2CE4-3A2A-44CF-810B-40517264A8D9}" type="parTrans" cxnId="{1468940A-B71E-47E7-9777-563EEFE0AF64}">
      <dgm:prSet/>
      <dgm:spPr/>
      <dgm:t>
        <a:bodyPr/>
        <a:lstStyle/>
        <a:p>
          <a:endParaRPr lang="en-US"/>
        </a:p>
      </dgm:t>
    </dgm:pt>
    <dgm:pt modelId="{E034AAA6-F219-48EB-85D1-31E3D369636D}" type="sibTrans" cxnId="{1468940A-B71E-47E7-9777-563EEFE0AF64}">
      <dgm:prSet/>
      <dgm:spPr/>
      <dgm:t>
        <a:bodyPr/>
        <a:lstStyle/>
        <a:p>
          <a:endParaRPr lang="en-US"/>
        </a:p>
      </dgm:t>
    </dgm:pt>
    <dgm:pt modelId="{556036A2-BEA1-452A-AA46-F5A15EBEE7E4}">
      <dgm:prSet/>
      <dgm:spPr/>
      <dgm:t>
        <a:bodyPr/>
        <a:lstStyle/>
        <a:p>
          <a:r>
            <a:rPr lang="en-US" dirty="0"/>
            <a:t>Quality</a:t>
          </a:r>
        </a:p>
      </dgm:t>
    </dgm:pt>
    <dgm:pt modelId="{FB9486A2-2705-4F83-A4FD-A4FB7870E903}" type="parTrans" cxnId="{AAD8D9AD-9758-4BAF-9B59-D50E54D8CFB5}">
      <dgm:prSet/>
      <dgm:spPr/>
      <dgm:t>
        <a:bodyPr/>
        <a:lstStyle/>
        <a:p>
          <a:endParaRPr lang="en-US"/>
        </a:p>
      </dgm:t>
    </dgm:pt>
    <dgm:pt modelId="{CE4D4CEC-729E-438E-9AC1-3F39AC2EFB69}" type="sibTrans" cxnId="{AAD8D9AD-9758-4BAF-9B59-D50E54D8CFB5}">
      <dgm:prSet/>
      <dgm:spPr/>
      <dgm:t>
        <a:bodyPr/>
        <a:lstStyle/>
        <a:p>
          <a:endParaRPr lang="en-US"/>
        </a:p>
      </dgm:t>
    </dgm:pt>
    <dgm:pt modelId="{83C60EE6-524D-4929-BEB5-A637538E7656}">
      <dgm:prSet/>
      <dgm:spPr/>
      <dgm:t>
        <a:bodyPr/>
        <a:lstStyle/>
        <a:p>
          <a:r>
            <a:rPr lang="en-US" dirty="0"/>
            <a:t>Complexity</a:t>
          </a:r>
        </a:p>
      </dgm:t>
    </dgm:pt>
    <dgm:pt modelId="{1672A3CB-5617-48BD-B554-0386BCA84E97}" type="parTrans" cxnId="{1D18027F-4A18-4527-B1F4-BE70326C0D96}">
      <dgm:prSet/>
      <dgm:spPr/>
      <dgm:t>
        <a:bodyPr/>
        <a:lstStyle/>
        <a:p>
          <a:endParaRPr lang="en-US"/>
        </a:p>
      </dgm:t>
    </dgm:pt>
    <dgm:pt modelId="{C50FA617-E1AD-4F85-8D4C-45C8C7A1EB04}" type="sibTrans" cxnId="{1D18027F-4A18-4527-B1F4-BE70326C0D96}">
      <dgm:prSet/>
      <dgm:spPr/>
      <dgm:t>
        <a:bodyPr/>
        <a:lstStyle/>
        <a:p>
          <a:endParaRPr lang="en-US"/>
        </a:p>
      </dgm:t>
    </dgm:pt>
    <dgm:pt modelId="{7F94B44D-7C44-483E-8762-7F3DCE8966C6}">
      <dgm:prSet phldrT="[Text]" custT="1"/>
      <dgm:spPr/>
      <dgm:t>
        <a:bodyPr/>
        <a:lstStyle/>
        <a:p>
          <a:pPr algn="l"/>
          <a:r>
            <a:rPr lang="en-US" sz="2000" dirty="0"/>
            <a:t>Developing </a:t>
          </a:r>
          <a:r>
            <a:rPr lang="en-US" sz="2000" i="1" dirty="0"/>
            <a:t>pram2mesa</a:t>
          </a:r>
          <a:r>
            <a:rPr lang="en-US" sz="2000" i="0" dirty="0"/>
            <a:t> took longer than expected</a:t>
          </a:r>
          <a:endParaRPr lang="en-US" sz="2000" dirty="0"/>
        </a:p>
      </dgm:t>
    </dgm:pt>
    <dgm:pt modelId="{581AAE8E-38DF-4C63-B95E-A494EC0E1DFA}" type="parTrans" cxnId="{30DDA59E-7CA6-4762-9EB0-3A089D72E27F}">
      <dgm:prSet/>
      <dgm:spPr/>
      <dgm:t>
        <a:bodyPr/>
        <a:lstStyle/>
        <a:p>
          <a:endParaRPr lang="en-US"/>
        </a:p>
      </dgm:t>
    </dgm:pt>
    <dgm:pt modelId="{068033B6-B8A8-4425-B344-0FAD36948C9E}" type="sibTrans" cxnId="{30DDA59E-7CA6-4762-9EB0-3A089D72E27F}">
      <dgm:prSet/>
      <dgm:spPr/>
      <dgm:t>
        <a:bodyPr/>
        <a:lstStyle/>
        <a:p>
          <a:endParaRPr lang="en-US"/>
        </a:p>
      </dgm:t>
    </dgm:pt>
    <dgm:pt modelId="{90A449D1-0C77-4F12-9E67-120A289DCD0A}">
      <dgm:prSet/>
      <dgm:spPr/>
      <dgm:t>
        <a:bodyPr/>
        <a:lstStyle/>
        <a:p>
          <a:r>
            <a:rPr lang="en-US" dirty="0"/>
            <a:t>Important to ensure </a:t>
          </a:r>
          <a:r>
            <a:rPr lang="en-US" i="1" dirty="0"/>
            <a:t>pram2mesa</a:t>
          </a:r>
          <a:r>
            <a:rPr lang="en-US" i="0" dirty="0"/>
            <a:t> was high quality</a:t>
          </a:r>
          <a:endParaRPr lang="en-US" dirty="0"/>
        </a:p>
      </dgm:t>
    </dgm:pt>
    <dgm:pt modelId="{959399FD-036E-43CC-BB07-F02E12603EC1}" type="parTrans" cxnId="{184E8446-2820-4B85-85C2-85DC3384EE3B}">
      <dgm:prSet/>
      <dgm:spPr/>
      <dgm:t>
        <a:bodyPr/>
        <a:lstStyle/>
        <a:p>
          <a:endParaRPr lang="en-US"/>
        </a:p>
      </dgm:t>
    </dgm:pt>
    <dgm:pt modelId="{82D5CBC4-F431-4344-8DB8-C7A42AD98FF4}" type="sibTrans" cxnId="{184E8446-2820-4B85-85C2-85DC3384EE3B}">
      <dgm:prSet/>
      <dgm:spPr/>
      <dgm:t>
        <a:bodyPr/>
        <a:lstStyle/>
        <a:p>
          <a:endParaRPr lang="en-US"/>
        </a:p>
      </dgm:t>
    </dgm:pt>
    <dgm:pt modelId="{2149650D-F718-43C3-9086-DD2B971F77FF}">
      <dgm:prSet/>
      <dgm:spPr/>
      <dgm:t>
        <a:bodyPr/>
        <a:lstStyle/>
        <a:p>
          <a:r>
            <a:rPr lang="en-US" dirty="0"/>
            <a:t>ABMs are more complex and open-ended</a:t>
          </a:r>
        </a:p>
      </dgm:t>
    </dgm:pt>
    <dgm:pt modelId="{C2E4B6EA-CB94-4B99-9FB9-E99971450BE4}" type="parTrans" cxnId="{13014E52-FCD3-4AC0-B1BD-1DF0402B5AC0}">
      <dgm:prSet/>
      <dgm:spPr/>
      <dgm:t>
        <a:bodyPr/>
        <a:lstStyle/>
        <a:p>
          <a:endParaRPr lang="en-US"/>
        </a:p>
      </dgm:t>
    </dgm:pt>
    <dgm:pt modelId="{5C093925-72DA-43E2-9766-8ECC009BA293}" type="sibTrans" cxnId="{13014E52-FCD3-4AC0-B1BD-1DF0402B5AC0}">
      <dgm:prSet/>
      <dgm:spPr/>
      <dgm:t>
        <a:bodyPr/>
        <a:lstStyle/>
        <a:p>
          <a:endParaRPr lang="en-US"/>
        </a:p>
      </dgm:t>
    </dgm:pt>
    <dgm:pt modelId="{0A44EAAF-2FB0-4808-BA90-E6DD101EC25A}">
      <dgm:prSet/>
      <dgm:spPr/>
      <dgm:t>
        <a:bodyPr/>
        <a:lstStyle/>
        <a:p>
          <a:r>
            <a:rPr lang="en-US" dirty="0"/>
            <a:t>Compatibility</a:t>
          </a:r>
        </a:p>
      </dgm:t>
    </dgm:pt>
    <dgm:pt modelId="{10EA6C0E-27E8-4D32-ADEC-7920A0AD1685}" type="parTrans" cxnId="{1D5DE8B8-3361-4945-A4CD-467C43AACE15}">
      <dgm:prSet/>
      <dgm:spPr/>
      <dgm:t>
        <a:bodyPr/>
        <a:lstStyle/>
        <a:p>
          <a:endParaRPr lang="en-US"/>
        </a:p>
      </dgm:t>
    </dgm:pt>
    <dgm:pt modelId="{FDAA76A0-15EA-4155-B1CE-32D60AAAD6D8}" type="sibTrans" cxnId="{1D5DE8B8-3361-4945-A4CD-467C43AACE15}">
      <dgm:prSet/>
      <dgm:spPr/>
      <dgm:t>
        <a:bodyPr/>
        <a:lstStyle/>
        <a:p>
          <a:endParaRPr lang="en-US"/>
        </a:p>
      </dgm:t>
    </dgm:pt>
    <dgm:pt modelId="{1E60464D-27A0-430C-9146-73868BE463AD}">
      <dgm:prSet/>
      <dgm:spPr/>
      <dgm:t>
        <a:bodyPr/>
        <a:lstStyle/>
        <a:p>
          <a:r>
            <a:rPr lang="en-US" dirty="0"/>
            <a:t>SD modeling is not commonly done in Python</a:t>
          </a:r>
        </a:p>
      </dgm:t>
    </dgm:pt>
    <dgm:pt modelId="{36F97BF8-F2C8-4394-8DF6-B663EE6E27F4}" type="parTrans" cxnId="{9A345F3A-34D3-4DD2-BEFD-C529E926EB55}">
      <dgm:prSet/>
      <dgm:spPr/>
      <dgm:t>
        <a:bodyPr/>
        <a:lstStyle/>
        <a:p>
          <a:endParaRPr lang="en-US"/>
        </a:p>
      </dgm:t>
    </dgm:pt>
    <dgm:pt modelId="{26BC345D-4C42-4291-AC36-998EFADF1F93}" type="sibTrans" cxnId="{9A345F3A-34D3-4DD2-BEFD-C529E926EB55}">
      <dgm:prSet/>
      <dgm:spPr/>
      <dgm:t>
        <a:bodyPr/>
        <a:lstStyle/>
        <a:p>
          <a:endParaRPr lang="en-US"/>
        </a:p>
      </dgm:t>
    </dgm:pt>
    <dgm:pt modelId="{36570220-9253-4DB6-9D9C-A1E5932993C4}" type="pres">
      <dgm:prSet presAssocID="{FF2F2CA0-6B0A-4C67-987F-B67D470ACDB4}" presName="Name0" presStyleCnt="0">
        <dgm:presLayoutVars>
          <dgm:dir/>
          <dgm:animLvl val="lvl"/>
          <dgm:resizeHandles val="exact"/>
        </dgm:presLayoutVars>
      </dgm:prSet>
      <dgm:spPr/>
    </dgm:pt>
    <dgm:pt modelId="{837FBFB0-BD38-4642-9F23-022695F9C42A}" type="pres">
      <dgm:prSet presAssocID="{CE9D8FA6-8477-4C4D-8440-4E57E33CB7EB}" presName="linNode" presStyleCnt="0"/>
      <dgm:spPr/>
    </dgm:pt>
    <dgm:pt modelId="{1B79AC80-21AF-4968-9006-899A51243FEA}" type="pres">
      <dgm:prSet presAssocID="{CE9D8FA6-8477-4C4D-8440-4E57E33CB7EB}" presName="parentText" presStyleLbl="node1" presStyleIdx="0" presStyleCnt="4">
        <dgm:presLayoutVars>
          <dgm:chMax val="1"/>
          <dgm:bulletEnabled val="1"/>
        </dgm:presLayoutVars>
      </dgm:prSet>
      <dgm:spPr/>
    </dgm:pt>
    <dgm:pt modelId="{A44EE8B7-28C6-4486-B5CB-9CC6C9AC6F97}" type="pres">
      <dgm:prSet presAssocID="{CE9D8FA6-8477-4C4D-8440-4E57E33CB7EB}" presName="descendantText" presStyleLbl="alignAccFollowNode1" presStyleIdx="0" presStyleCnt="4" custScaleX="239448">
        <dgm:presLayoutVars>
          <dgm:bulletEnabled val="1"/>
        </dgm:presLayoutVars>
      </dgm:prSet>
      <dgm:spPr/>
    </dgm:pt>
    <dgm:pt modelId="{2557AF42-5004-44F8-8B22-3B391174F948}" type="pres">
      <dgm:prSet presAssocID="{E034AAA6-F219-48EB-85D1-31E3D369636D}" presName="sp" presStyleCnt="0"/>
      <dgm:spPr/>
    </dgm:pt>
    <dgm:pt modelId="{EFC61A00-8965-468F-B1E0-F65762953339}" type="pres">
      <dgm:prSet presAssocID="{556036A2-BEA1-452A-AA46-F5A15EBEE7E4}" presName="linNode" presStyleCnt="0"/>
      <dgm:spPr/>
    </dgm:pt>
    <dgm:pt modelId="{57C45658-F254-4F39-A18C-85E7AD9B2E3E}" type="pres">
      <dgm:prSet presAssocID="{556036A2-BEA1-452A-AA46-F5A15EBEE7E4}" presName="parentText" presStyleLbl="node1" presStyleIdx="1" presStyleCnt="4">
        <dgm:presLayoutVars>
          <dgm:chMax val="1"/>
          <dgm:bulletEnabled val="1"/>
        </dgm:presLayoutVars>
      </dgm:prSet>
      <dgm:spPr/>
    </dgm:pt>
    <dgm:pt modelId="{36590F14-BD82-4C42-9CE2-8C375DF814D2}" type="pres">
      <dgm:prSet presAssocID="{556036A2-BEA1-452A-AA46-F5A15EBEE7E4}" presName="descendantText" presStyleLbl="alignAccFollowNode1" presStyleIdx="1" presStyleCnt="4" custScaleX="176237">
        <dgm:presLayoutVars>
          <dgm:bulletEnabled val="1"/>
        </dgm:presLayoutVars>
      </dgm:prSet>
      <dgm:spPr/>
    </dgm:pt>
    <dgm:pt modelId="{F7A59D6E-4339-44EE-904B-597A0C34BDD8}" type="pres">
      <dgm:prSet presAssocID="{CE4D4CEC-729E-438E-9AC1-3F39AC2EFB69}" presName="sp" presStyleCnt="0"/>
      <dgm:spPr/>
    </dgm:pt>
    <dgm:pt modelId="{7755DE25-90A1-4E97-8B3B-7408965E75A9}" type="pres">
      <dgm:prSet presAssocID="{83C60EE6-524D-4929-BEB5-A637538E7656}" presName="linNode" presStyleCnt="0"/>
      <dgm:spPr/>
    </dgm:pt>
    <dgm:pt modelId="{831C092C-0B78-4AF1-BD2D-81C5152876ED}" type="pres">
      <dgm:prSet presAssocID="{83C60EE6-524D-4929-BEB5-A637538E7656}" presName="parentText" presStyleLbl="node1" presStyleIdx="2" presStyleCnt="4">
        <dgm:presLayoutVars>
          <dgm:chMax val="1"/>
          <dgm:bulletEnabled val="1"/>
        </dgm:presLayoutVars>
      </dgm:prSet>
      <dgm:spPr/>
    </dgm:pt>
    <dgm:pt modelId="{52546AC8-3D2D-4899-B5BD-A4D3EC43BEDB}" type="pres">
      <dgm:prSet presAssocID="{83C60EE6-524D-4929-BEB5-A637538E7656}" presName="descendantText" presStyleLbl="alignAccFollowNode1" presStyleIdx="2" presStyleCnt="4" custScaleX="131318">
        <dgm:presLayoutVars>
          <dgm:bulletEnabled val="1"/>
        </dgm:presLayoutVars>
      </dgm:prSet>
      <dgm:spPr/>
    </dgm:pt>
    <dgm:pt modelId="{A246FFFB-1BF1-4FC8-ADD2-252B2AE4C951}" type="pres">
      <dgm:prSet presAssocID="{C50FA617-E1AD-4F85-8D4C-45C8C7A1EB04}" presName="sp" presStyleCnt="0"/>
      <dgm:spPr/>
    </dgm:pt>
    <dgm:pt modelId="{29ABCD92-0A6E-422D-8D6F-4837476E7A78}" type="pres">
      <dgm:prSet presAssocID="{0A44EAAF-2FB0-4808-BA90-E6DD101EC25A}" presName="linNode" presStyleCnt="0"/>
      <dgm:spPr/>
    </dgm:pt>
    <dgm:pt modelId="{32640C93-F37A-47EB-8188-2A78B8D84BD4}" type="pres">
      <dgm:prSet presAssocID="{0A44EAAF-2FB0-4808-BA90-E6DD101EC25A}" presName="parentText" presStyleLbl="node1" presStyleIdx="3" presStyleCnt="4">
        <dgm:presLayoutVars>
          <dgm:chMax val="1"/>
          <dgm:bulletEnabled val="1"/>
        </dgm:presLayoutVars>
      </dgm:prSet>
      <dgm:spPr/>
    </dgm:pt>
    <dgm:pt modelId="{78D633B2-C284-400D-A498-61DE5FACF91A}" type="pres">
      <dgm:prSet presAssocID="{0A44EAAF-2FB0-4808-BA90-E6DD101EC25A}" presName="descendantText" presStyleLbl="alignAccFollowNode1" presStyleIdx="3" presStyleCnt="4" custScaleX="102907">
        <dgm:presLayoutVars>
          <dgm:bulletEnabled val="1"/>
        </dgm:presLayoutVars>
      </dgm:prSet>
      <dgm:spPr/>
    </dgm:pt>
  </dgm:ptLst>
  <dgm:cxnLst>
    <dgm:cxn modelId="{1468940A-B71E-47E7-9777-563EEFE0AF64}" srcId="{FF2F2CA0-6B0A-4C67-987F-B67D470ACDB4}" destId="{CE9D8FA6-8477-4C4D-8440-4E57E33CB7EB}" srcOrd="0" destOrd="0" parTransId="{100C2CE4-3A2A-44CF-810B-40517264A8D9}" sibTransId="{E034AAA6-F219-48EB-85D1-31E3D369636D}"/>
    <dgm:cxn modelId="{16410A1B-3518-451E-8555-A1C48D54E653}" type="presOf" srcId="{CE9D8FA6-8477-4C4D-8440-4E57E33CB7EB}" destId="{1B79AC80-21AF-4968-9006-899A51243FEA}" srcOrd="0" destOrd="0" presId="urn:microsoft.com/office/officeart/2005/8/layout/vList5"/>
    <dgm:cxn modelId="{9A345F3A-34D3-4DD2-BEFD-C529E926EB55}" srcId="{0A44EAAF-2FB0-4808-BA90-E6DD101EC25A}" destId="{1E60464D-27A0-430C-9146-73868BE463AD}" srcOrd="0" destOrd="0" parTransId="{36F97BF8-F2C8-4394-8DF6-B663EE6E27F4}" sibTransId="{26BC345D-4C42-4291-AC36-998EFADF1F93}"/>
    <dgm:cxn modelId="{184E8446-2820-4B85-85C2-85DC3384EE3B}" srcId="{556036A2-BEA1-452A-AA46-F5A15EBEE7E4}" destId="{90A449D1-0C77-4F12-9E67-120A289DCD0A}" srcOrd="0" destOrd="0" parTransId="{959399FD-036E-43CC-BB07-F02E12603EC1}" sibTransId="{82D5CBC4-F431-4344-8DB8-C7A42AD98FF4}"/>
    <dgm:cxn modelId="{43DAAC50-288A-42A7-8686-83E89AF3D486}" type="presOf" srcId="{83C60EE6-524D-4929-BEB5-A637538E7656}" destId="{831C092C-0B78-4AF1-BD2D-81C5152876ED}" srcOrd="0" destOrd="0" presId="urn:microsoft.com/office/officeart/2005/8/layout/vList5"/>
    <dgm:cxn modelId="{13014E52-FCD3-4AC0-B1BD-1DF0402B5AC0}" srcId="{83C60EE6-524D-4929-BEB5-A637538E7656}" destId="{2149650D-F718-43C3-9086-DD2B971F77FF}" srcOrd="0" destOrd="0" parTransId="{C2E4B6EA-CB94-4B99-9FB9-E99971450BE4}" sibTransId="{5C093925-72DA-43E2-9766-8ECC009BA293}"/>
    <dgm:cxn modelId="{07FC457B-040A-4489-B4EA-B084B7215C89}" type="presOf" srcId="{2149650D-F718-43C3-9086-DD2B971F77FF}" destId="{52546AC8-3D2D-4899-B5BD-A4D3EC43BEDB}" srcOrd="0" destOrd="0" presId="urn:microsoft.com/office/officeart/2005/8/layout/vList5"/>
    <dgm:cxn modelId="{B9716C7B-1932-4225-B406-729497CCAEEA}" type="presOf" srcId="{FF2F2CA0-6B0A-4C67-987F-B67D470ACDB4}" destId="{36570220-9253-4DB6-9D9C-A1E5932993C4}" srcOrd="0" destOrd="0" presId="urn:microsoft.com/office/officeart/2005/8/layout/vList5"/>
    <dgm:cxn modelId="{157FC97B-F383-49DF-A193-ED89512682A3}" type="presOf" srcId="{90A449D1-0C77-4F12-9E67-120A289DCD0A}" destId="{36590F14-BD82-4C42-9CE2-8C375DF814D2}" srcOrd="0" destOrd="0" presId="urn:microsoft.com/office/officeart/2005/8/layout/vList5"/>
    <dgm:cxn modelId="{1D18027F-4A18-4527-B1F4-BE70326C0D96}" srcId="{FF2F2CA0-6B0A-4C67-987F-B67D470ACDB4}" destId="{83C60EE6-524D-4929-BEB5-A637538E7656}" srcOrd="2" destOrd="0" parTransId="{1672A3CB-5617-48BD-B554-0386BCA84E97}" sibTransId="{C50FA617-E1AD-4F85-8D4C-45C8C7A1EB04}"/>
    <dgm:cxn modelId="{30DDA59E-7CA6-4762-9EB0-3A089D72E27F}" srcId="{CE9D8FA6-8477-4C4D-8440-4E57E33CB7EB}" destId="{7F94B44D-7C44-483E-8762-7F3DCE8966C6}" srcOrd="0" destOrd="0" parTransId="{581AAE8E-38DF-4C63-B95E-A494EC0E1DFA}" sibTransId="{068033B6-B8A8-4425-B344-0FAD36948C9E}"/>
    <dgm:cxn modelId="{7C6152AC-875B-43FA-9E6A-40D50C1449FF}" type="presOf" srcId="{556036A2-BEA1-452A-AA46-F5A15EBEE7E4}" destId="{57C45658-F254-4F39-A18C-85E7AD9B2E3E}" srcOrd="0" destOrd="0" presId="urn:microsoft.com/office/officeart/2005/8/layout/vList5"/>
    <dgm:cxn modelId="{AAD8D9AD-9758-4BAF-9B59-D50E54D8CFB5}" srcId="{FF2F2CA0-6B0A-4C67-987F-B67D470ACDB4}" destId="{556036A2-BEA1-452A-AA46-F5A15EBEE7E4}" srcOrd="1" destOrd="0" parTransId="{FB9486A2-2705-4F83-A4FD-A4FB7870E903}" sibTransId="{CE4D4CEC-729E-438E-9AC1-3F39AC2EFB69}"/>
    <dgm:cxn modelId="{0A5D08B2-C10B-41C2-A121-53347108687F}" type="presOf" srcId="{7F94B44D-7C44-483E-8762-7F3DCE8966C6}" destId="{A44EE8B7-28C6-4486-B5CB-9CC6C9AC6F97}" srcOrd="0" destOrd="0" presId="urn:microsoft.com/office/officeart/2005/8/layout/vList5"/>
    <dgm:cxn modelId="{1D5DE8B8-3361-4945-A4CD-467C43AACE15}" srcId="{FF2F2CA0-6B0A-4C67-987F-B67D470ACDB4}" destId="{0A44EAAF-2FB0-4808-BA90-E6DD101EC25A}" srcOrd="3" destOrd="0" parTransId="{10EA6C0E-27E8-4D32-ADEC-7920A0AD1685}" sibTransId="{FDAA76A0-15EA-4155-B1CE-32D60AAAD6D8}"/>
    <dgm:cxn modelId="{B9E5F9F3-03B6-47B6-BBB9-20D06F79D9DB}" type="presOf" srcId="{0A44EAAF-2FB0-4808-BA90-E6DD101EC25A}" destId="{32640C93-F37A-47EB-8188-2A78B8D84BD4}" srcOrd="0" destOrd="0" presId="urn:microsoft.com/office/officeart/2005/8/layout/vList5"/>
    <dgm:cxn modelId="{67DAC7F8-A886-431C-A738-792FB778D975}" type="presOf" srcId="{1E60464D-27A0-430C-9146-73868BE463AD}" destId="{78D633B2-C284-400D-A498-61DE5FACF91A}" srcOrd="0" destOrd="0" presId="urn:microsoft.com/office/officeart/2005/8/layout/vList5"/>
    <dgm:cxn modelId="{3ABBCAA1-2920-459F-9246-13F92F32A61F}" type="presParOf" srcId="{36570220-9253-4DB6-9D9C-A1E5932993C4}" destId="{837FBFB0-BD38-4642-9F23-022695F9C42A}" srcOrd="0" destOrd="0" presId="urn:microsoft.com/office/officeart/2005/8/layout/vList5"/>
    <dgm:cxn modelId="{DE7285D3-79A3-4B7F-868E-D4B756676F67}" type="presParOf" srcId="{837FBFB0-BD38-4642-9F23-022695F9C42A}" destId="{1B79AC80-21AF-4968-9006-899A51243FEA}" srcOrd="0" destOrd="0" presId="urn:microsoft.com/office/officeart/2005/8/layout/vList5"/>
    <dgm:cxn modelId="{7C4BC9F8-26C0-4A23-B4CF-3D1DD3666535}" type="presParOf" srcId="{837FBFB0-BD38-4642-9F23-022695F9C42A}" destId="{A44EE8B7-28C6-4486-B5CB-9CC6C9AC6F97}" srcOrd="1" destOrd="0" presId="urn:microsoft.com/office/officeart/2005/8/layout/vList5"/>
    <dgm:cxn modelId="{F2865D51-B76E-452A-9F77-99BE8A321561}" type="presParOf" srcId="{36570220-9253-4DB6-9D9C-A1E5932993C4}" destId="{2557AF42-5004-44F8-8B22-3B391174F948}" srcOrd="1" destOrd="0" presId="urn:microsoft.com/office/officeart/2005/8/layout/vList5"/>
    <dgm:cxn modelId="{DA92561A-6795-4B59-8D6F-2BB1EB2C919C}" type="presParOf" srcId="{36570220-9253-4DB6-9D9C-A1E5932993C4}" destId="{EFC61A00-8965-468F-B1E0-F65762953339}" srcOrd="2" destOrd="0" presId="urn:microsoft.com/office/officeart/2005/8/layout/vList5"/>
    <dgm:cxn modelId="{1637CA19-E3A6-4043-94F9-00C8F4C78599}" type="presParOf" srcId="{EFC61A00-8965-468F-B1E0-F65762953339}" destId="{57C45658-F254-4F39-A18C-85E7AD9B2E3E}" srcOrd="0" destOrd="0" presId="urn:microsoft.com/office/officeart/2005/8/layout/vList5"/>
    <dgm:cxn modelId="{46E7C638-867E-445A-93DD-5BCDB1EAFFB6}" type="presParOf" srcId="{EFC61A00-8965-468F-B1E0-F65762953339}" destId="{36590F14-BD82-4C42-9CE2-8C375DF814D2}" srcOrd="1" destOrd="0" presId="urn:microsoft.com/office/officeart/2005/8/layout/vList5"/>
    <dgm:cxn modelId="{E4B2DE85-3F4F-4311-90E2-231638BF6369}" type="presParOf" srcId="{36570220-9253-4DB6-9D9C-A1E5932993C4}" destId="{F7A59D6E-4339-44EE-904B-597A0C34BDD8}" srcOrd="3" destOrd="0" presId="urn:microsoft.com/office/officeart/2005/8/layout/vList5"/>
    <dgm:cxn modelId="{ABD49CE0-748C-4989-8482-E0499F6EBF9A}" type="presParOf" srcId="{36570220-9253-4DB6-9D9C-A1E5932993C4}" destId="{7755DE25-90A1-4E97-8B3B-7408965E75A9}" srcOrd="4" destOrd="0" presId="urn:microsoft.com/office/officeart/2005/8/layout/vList5"/>
    <dgm:cxn modelId="{2A1438CB-A48B-4E9E-9F87-360A0785C18F}" type="presParOf" srcId="{7755DE25-90A1-4E97-8B3B-7408965E75A9}" destId="{831C092C-0B78-4AF1-BD2D-81C5152876ED}" srcOrd="0" destOrd="0" presId="urn:microsoft.com/office/officeart/2005/8/layout/vList5"/>
    <dgm:cxn modelId="{C9467A82-27EE-469B-BDCE-B515FBA55FCF}" type="presParOf" srcId="{7755DE25-90A1-4E97-8B3B-7408965E75A9}" destId="{52546AC8-3D2D-4899-B5BD-A4D3EC43BEDB}" srcOrd="1" destOrd="0" presId="urn:microsoft.com/office/officeart/2005/8/layout/vList5"/>
    <dgm:cxn modelId="{9A2CD918-E129-413B-880A-16B41DD4C24A}" type="presParOf" srcId="{36570220-9253-4DB6-9D9C-A1E5932993C4}" destId="{A246FFFB-1BF1-4FC8-ADD2-252B2AE4C951}" srcOrd="5" destOrd="0" presId="urn:microsoft.com/office/officeart/2005/8/layout/vList5"/>
    <dgm:cxn modelId="{BD32CBA3-2F2E-46F2-A3D9-C1AF47AEA6D8}" type="presParOf" srcId="{36570220-9253-4DB6-9D9C-A1E5932993C4}" destId="{29ABCD92-0A6E-422D-8D6F-4837476E7A78}" srcOrd="6" destOrd="0" presId="urn:microsoft.com/office/officeart/2005/8/layout/vList5"/>
    <dgm:cxn modelId="{B4737DEE-13FD-452F-B641-531357DBD451}" type="presParOf" srcId="{29ABCD92-0A6E-422D-8D6F-4837476E7A78}" destId="{32640C93-F37A-47EB-8188-2A78B8D84BD4}" srcOrd="0" destOrd="0" presId="urn:microsoft.com/office/officeart/2005/8/layout/vList5"/>
    <dgm:cxn modelId="{1B750C32-0454-40E0-9236-06A607AA9C7D}" type="presParOf" srcId="{29ABCD92-0A6E-422D-8D6F-4837476E7A78}" destId="{78D633B2-C284-400D-A498-61DE5FACF91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110E10-FDFE-4285-BC40-C9A73B351BF4}"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en-US"/>
        </a:p>
      </dgm:t>
    </dgm:pt>
    <dgm:pt modelId="{66C709A2-2438-45E9-A12C-0908D2E31844}">
      <dgm:prSet/>
      <dgm:spPr/>
      <dgm:t>
        <a:bodyPr/>
        <a:lstStyle/>
        <a:p>
          <a:r>
            <a:rPr lang="en-US" dirty="0"/>
            <a:t>Models generated by </a:t>
          </a:r>
          <a:r>
            <a:rPr lang="en-US" i="1" dirty="0"/>
            <a:t>pram2mesa</a:t>
          </a:r>
          <a:r>
            <a:rPr lang="en-US" dirty="0"/>
            <a:t> are very slow</a:t>
          </a:r>
        </a:p>
      </dgm:t>
    </dgm:pt>
    <dgm:pt modelId="{F0B9931D-D1A3-4DE3-BF79-EF61055D7EFA}" type="parTrans" cxnId="{FB2FDA2A-9D6E-4877-8137-F326BB19BE03}">
      <dgm:prSet/>
      <dgm:spPr/>
      <dgm:t>
        <a:bodyPr/>
        <a:lstStyle/>
        <a:p>
          <a:endParaRPr lang="en-US"/>
        </a:p>
      </dgm:t>
    </dgm:pt>
    <dgm:pt modelId="{807D514D-8A19-4587-B61A-492AB1299FF8}" type="sibTrans" cxnId="{FB2FDA2A-9D6E-4877-8137-F326BB19BE03}">
      <dgm:prSet/>
      <dgm:spPr/>
      <dgm:t>
        <a:bodyPr/>
        <a:lstStyle/>
        <a:p>
          <a:endParaRPr lang="en-US"/>
        </a:p>
      </dgm:t>
    </dgm:pt>
    <dgm:pt modelId="{4AD66266-1195-472F-AFAE-8A92A6BBA6C0}">
      <dgm:prSet/>
      <dgm:spPr/>
      <dgm:t>
        <a:bodyPr/>
        <a:lstStyle/>
        <a:p>
          <a:r>
            <a:rPr lang="en-US" dirty="0"/>
            <a:t>In general, ABMs are slower than PRAMs, but </a:t>
          </a:r>
          <a:r>
            <a:rPr lang="en-US" i="1" dirty="0"/>
            <a:t>pram2mesa</a:t>
          </a:r>
          <a:r>
            <a:rPr lang="en-US" dirty="0"/>
            <a:t> is slow even for an ABM</a:t>
          </a:r>
        </a:p>
      </dgm:t>
    </dgm:pt>
    <dgm:pt modelId="{5B8280BE-4B39-4013-A53B-56FA601DF2B1}" type="parTrans" cxnId="{1DE2A292-7ECE-4DE9-892E-F9201962E309}">
      <dgm:prSet/>
      <dgm:spPr/>
      <dgm:t>
        <a:bodyPr/>
        <a:lstStyle/>
        <a:p>
          <a:endParaRPr lang="en-US"/>
        </a:p>
      </dgm:t>
    </dgm:pt>
    <dgm:pt modelId="{B7E47C8E-4635-4425-B46E-2A2D19CBAC4D}" type="sibTrans" cxnId="{1DE2A292-7ECE-4DE9-892E-F9201962E309}">
      <dgm:prSet/>
      <dgm:spPr/>
      <dgm:t>
        <a:bodyPr/>
        <a:lstStyle/>
        <a:p>
          <a:endParaRPr lang="en-US"/>
        </a:p>
      </dgm:t>
    </dgm:pt>
    <dgm:pt modelId="{4F672580-A248-426D-ACFB-3D7ADA584AD3}">
      <dgm:prSet/>
      <dgm:spPr/>
      <dgm:t>
        <a:bodyPr/>
        <a:lstStyle/>
        <a:p>
          <a:r>
            <a:rPr lang="en-US" dirty="0"/>
            <a:t>Some functionality of PRAMs is not yet supported</a:t>
          </a:r>
        </a:p>
      </dgm:t>
    </dgm:pt>
    <dgm:pt modelId="{0CC2649C-F3B6-4BE7-AC38-3027C563E119}" type="parTrans" cxnId="{D9CE8C43-546E-41C1-936B-943CD6017642}">
      <dgm:prSet/>
      <dgm:spPr/>
      <dgm:t>
        <a:bodyPr/>
        <a:lstStyle/>
        <a:p>
          <a:endParaRPr lang="en-US"/>
        </a:p>
      </dgm:t>
    </dgm:pt>
    <dgm:pt modelId="{55A9FB95-E99E-4B76-A715-FB3BDEA83BAB}" type="sibTrans" cxnId="{D9CE8C43-546E-41C1-936B-943CD6017642}">
      <dgm:prSet/>
      <dgm:spPr/>
      <dgm:t>
        <a:bodyPr/>
        <a:lstStyle/>
        <a:p>
          <a:endParaRPr lang="en-US"/>
        </a:p>
      </dgm:t>
    </dgm:pt>
    <dgm:pt modelId="{5A8AA917-01FB-44D4-97E6-6C285101615B}">
      <dgm:prSet/>
      <dgm:spPr/>
      <dgm:t>
        <a:bodyPr/>
        <a:lstStyle/>
        <a:p>
          <a:r>
            <a:rPr lang="en-US" dirty="0"/>
            <a:t>There will always be bugs to fix!</a:t>
          </a:r>
        </a:p>
      </dgm:t>
    </dgm:pt>
    <dgm:pt modelId="{E6A3FA34-A376-4467-8F99-88BC1D2833D2}" type="parTrans" cxnId="{9CCBD1F1-DB9C-440A-9C76-12A651BED7AA}">
      <dgm:prSet/>
      <dgm:spPr/>
      <dgm:t>
        <a:bodyPr/>
        <a:lstStyle/>
        <a:p>
          <a:endParaRPr lang="en-US"/>
        </a:p>
      </dgm:t>
    </dgm:pt>
    <dgm:pt modelId="{C3335436-D23E-435C-BD71-D4F2212E7272}" type="sibTrans" cxnId="{9CCBD1F1-DB9C-440A-9C76-12A651BED7AA}">
      <dgm:prSet/>
      <dgm:spPr/>
      <dgm:t>
        <a:bodyPr/>
        <a:lstStyle/>
        <a:p>
          <a:endParaRPr lang="en-US"/>
        </a:p>
      </dgm:t>
    </dgm:pt>
    <dgm:pt modelId="{943190F0-DEA8-4BFC-A446-7FEC772F86B4}" type="pres">
      <dgm:prSet presAssocID="{73110E10-FDFE-4285-BC40-C9A73B351BF4}" presName="Name0" presStyleCnt="0">
        <dgm:presLayoutVars>
          <dgm:chMax val="7"/>
          <dgm:chPref val="7"/>
          <dgm:dir/>
        </dgm:presLayoutVars>
      </dgm:prSet>
      <dgm:spPr/>
    </dgm:pt>
    <dgm:pt modelId="{753510DE-7EAA-497B-853D-FE5307DC86F2}" type="pres">
      <dgm:prSet presAssocID="{73110E10-FDFE-4285-BC40-C9A73B351BF4}" presName="Name1" presStyleCnt="0"/>
      <dgm:spPr/>
    </dgm:pt>
    <dgm:pt modelId="{A63096A8-E110-4182-836E-60A58D41A654}" type="pres">
      <dgm:prSet presAssocID="{73110E10-FDFE-4285-BC40-C9A73B351BF4}" presName="cycle" presStyleCnt="0"/>
      <dgm:spPr/>
    </dgm:pt>
    <dgm:pt modelId="{951BE661-3767-42E7-A4F8-579A8251365D}" type="pres">
      <dgm:prSet presAssocID="{73110E10-FDFE-4285-BC40-C9A73B351BF4}" presName="srcNode" presStyleLbl="node1" presStyleIdx="0" presStyleCnt="3"/>
      <dgm:spPr/>
    </dgm:pt>
    <dgm:pt modelId="{AA9BB894-0FB8-4ADE-93CC-50AFF8B52758}" type="pres">
      <dgm:prSet presAssocID="{73110E10-FDFE-4285-BC40-C9A73B351BF4}" presName="conn" presStyleLbl="parChTrans1D2" presStyleIdx="0" presStyleCnt="1"/>
      <dgm:spPr/>
    </dgm:pt>
    <dgm:pt modelId="{45C0786F-08B2-4AD8-9D05-8F1E7F225E7B}" type="pres">
      <dgm:prSet presAssocID="{73110E10-FDFE-4285-BC40-C9A73B351BF4}" presName="extraNode" presStyleLbl="node1" presStyleIdx="0" presStyleCnt="3"/>
      <dgm:spPr/>
    </dgm:pt>
    <dgm:pt modelId="{5720BEE3-6AA1-4782-BF9F-8E00CC0DEC74}" type="pres">
      <dgm:prSet presAssocID="{73110E10-FDFE-4285-BC40-C9A73B351BF4}" presName="dstNode" presStyleLbl="node1" presStyleIdx="0" presStyleCnt="3"/>
      <dgm:spPr/>
    </dgm:pt>
    <dgm:pt modelId="{714CAFAD-3E0A-4F6A-BB9D-26057AAF4EF1}" type="pres">
      <dgm:prSet presAssocID="{66C709A2-2438-45E9-A12C-0908D2E31844}" presName="text_1" presStyleLbl="node1" presStyleIdx="0" presStyleCnt="3">
        <dgm:presLayoutVars>
          <dgm:bulletEnabled val="1"/>
        </dgm:presLayoutVars>
      </dgm:prSet>
      <dgm:spPr/>
    </dgm:pt>
    <dgm:pt modelId="{B53C4A37-9C67-4026-BEE5-0ABC59ADE2AE}" type="pres">
      <dgm:prSet presAssocID="{66C709A2-2438-45E9-A12C-0908D2E31844}" presName="accent_1" presStyleCnt="0"/>
      <dgm:spPr/>
    </dgm:pt>
    <dgm:pt modelId="{4772405A-EB93-4544-92C0-D654D97839DE}" type="pres">
      <dgm:prSet presAssocID="{66C709A2-2438-45E9-A12C-0908D2E31844}" presName="accentRepeatNode" presStyleLbl="solidFgAcc1" presStyleIdx="0" presStyleCnt="3"/>
      <dgm:spPr/>
    </dgm:pt>
    <dgm:pt modelId="{F9447F3C-03EA-4C58-98E5-26B61894FFC4}" type="pres">
      <dgm:prSet presAssocID="{4F672580-A248-426D-ACFB-3D7ADA584AD3}" presName="text_2" presStyleLbl="node1" presStyleIdx="1" presStyleCnt="3">
        <dgm:presLayoutVars>
          <dgm:bulletEnabled val="1"/>
        </dgm:presLayoutVars>
      </dgm:prSet>
      <dgm:spPr/>
    </dgm:pt>
    <dgm:pt modelId="{E0C23352-089E-4673-BDE7-E13C7E01E9C3}" type="pres">
      <dgm:prSet presAssocID="{4F672580-A248-426D-ACFB-3D7ADA584AD3}" presName="accent_2" presStyleCnt="0"/>
      <dgm:spPr/>
    </dgm:pt>
    <dgm:pt modelId="{CDB85ABB-ADF1-4B94-9C46-43600DAFB2F7}" type="pres">
      <dgm:prSet presAssocID="{4F672580-A248-426D-ACFB-3D7ADA584AD3}" presName="accentRepeatNode" presStyleLbl="solidFgAcc1" presStyleIdx="1" presStyleCnt="3"/>
      <dgm:spPr/>
    </dgm:pt>
    <dgm:pt modelId="{5A2C653C-1A2A-407E-A599-382098997842}" type="pres">
      <dgm:prSet presAssocID="{5A8AA917-01FB-44D4-97E6-6C285101615B}" presName="text_3" presStyleLbl="node1" presStyleIdx="2" presStyleCnt="3">
        <dgm:presLayoutVars>
          <dgm:bulletEnabled val="1"/>
        </dgm:presLayoutVars>
      </dgm:prSet>
      <dgm:spPr/>
    </dgm:pt>
    <dgm:pt modelId="{D85D2D6E-B3D3-4357-89C0-A54A93C076F8}" type="pres">
      <dgm:prSet presAssocID="{5A8AA917-01FB-44D4-97E6-6C285101615B}" presName="accent_3" presStyleCnt="0"/>
      <dgm:spPr/>
    </dgm:pt>
    <dgm:pt modelId="{A04E3C3A-B5CF-4216-8EBC-BC98CBCE970E}" type="pres">
      <dgm:prSet presAssocID="{5A8AA917-01FB-44D4-97E6-6C285101615B}" presName="accentRepeatNode" presStyleLbl="solidFgAcc1" presStyleIdx="2" presStyleCnt="3"/>
      <dgm:spPr/>
    </dgm:pt>
  </dgm:ptLst>
  <dgm:cxnLst>
    <dgm:cxn modelId="{78365118-EE34-4F59-9756-F05D27E0867A}" type="presOf" srcId="{B7E47C8E-4635-4425-B46E-2A2D19CBAC4D}" destId="{AA9BB894-0FB8-4ADE-93CC-50AFF8B52758}" srcOrd="0" destOrd="0" presId="urn:microsoft.com/office/officeart/2008/layout/VerticalCurvedList"/>
    <dgm:cxn modelId="{FB2FDA2A-9D6E-4877-8137-F326BB19BE03}" srcId="{73110E10-FDFE-4285-BC40-C9A73B351BF4}" destId="{66C709A2-2438-45E9-A12C-0908D2E31844}" srcOrd="0" destOrd="0" parTransId="{F0B9931D-D1A3-4DE3-BF79-EF61055D7EFA}" sibTransId="{807D514D-8A19-4587-B61A-492AB1299FF8}"/>
    <dgm:cxn modelId="{CA5DD83D-77E6-4042-AE40-0979E4813176}" type="presOf" srcId="{4AD66266-1195-472F-AFAE-8A92A6BBA6C0}" destId="{714CAFAD-3E0A-4F6A-BB9D-26057AAF4EF1}" srcOrd="0" destOrd="1" presId="urn:microsoft.com/office/officeart/2008/layout/VerticalCurvedList"/>
    <dgm:cxn modelId="{28C6B25C-AB3F-4A04-84B4-B997085CE6D5}" type="presOf" srcId="{73110E10-FDFE-4285-BC40-C9A73B351BF4}" destId="{943190F0-DEA8-4BFC-A446-7FEC772F86B4}" srcOrd="0" destOrd="0" presId="urn:microsoft.com/office/officeart/2008/layout/VerticalCurvedList"/>
    <dgm:cxn modelId="{D9CE8C43-546E-41C1-936B-943CD6017642}" srcId="{73110E10-FDFE-4285-BC40-C9A73B351BF4}" destId="{4F672580-A248-426D-ACFB-3D7ADA584AD3}" srcOrd="1" destOrd="0" parTransId="{0CC2649C-F3B6-4BE7-AC38-3027C563E119}" sibTransId="{55A9FB95-E99E-4B76-A715-FB3BDEA83BAB}"/>
    <dgm:cxn modelId="{1DE2A292-7ECE-4DE9-892E-F9201962E309}" srcId="{66C709A2-2438-45E9-A12C-0908D2E31844}" destId="{4AD66266-1195-472F-AFAE-8A92A6BBA6C0}" srcOrd="0" destOrd="0" parTransId="{5B8280BE-4B39-4013-A53B-56FA601DF2B1}" sibTransId="{B7E47C8E-4635-4425-B46E-2A2D19CBAC4D}"/>
    <dgm:cxn modelId="{AF657D9F-D169-4C9B-A097-12B73C8860E9}" type="presOf" srcId="{5A8AA917-01FB-44D4-97E6-6C285101615B}" destId="{5A2C653C-1A2A-407E-A599-382098997842}" srcOrd="0" destOrd="0" presId="urn:microsoft.com/office/officeart/2008/layout/VerticalCurvedList"/>
    <dgm:cxn modelId="{3C7A2CCA-A6D9-4B50-BFA2-83C1E2E02086}" type="presOf" srcId="{66C709A2-2438-45E9-A12C-0908D2E31844}" destId="{714CAFAD-3E0A-4F6A-BB9D-26057AAF4EF1}" srcOrd="0" destOrd="0" presId="urn:microsoft.com/office/officeart/2008/layout/VerticalCurvedList"/>
    <dgm:cxn modelId="{1AF248DC-0DE4-40EE-971E-7BF73B2983ED}" type="presOf" srcId="{4F672580-A248-426D-ACFB-3D7ADA584AD3}" destId="{F9447F3C-03EA-4C58-98E5-26B61894FFC4}" srcOrd="0" destOrd="0" presId="urn:microsoft.com/office/officeart/2008/layout/VerticalCurvedList"/>
    <dgm:cxn modelId="{9CCBD1F1-DB9C-440A-9C76-12A651BED7AA}" srcId="{73110E10-FDFE-4285-BC40-C9A73B351BF4}" destId="{5A8AA917-01FB-44D4-97E6-6C285101615B}" srcOrd="2" destOrd="0" parTransId="{E6A3FA34-A376-4467-8F99-88BC1D2833D2}" sibTransId="{C3335436-D23E-435C-BD71-D4F2212E7272}"/>
    <dgm:cxn modelId="{C99F0381-0DED-4F18-80DA-115D1AC0DCAF}" type="presParOf" srcId="{943190F0-DEA8-4BFC-A446-7FEC772F86B4}" destId="{753510DE-7EAA-497B-853D-FE5307DC86F2}" srcOrd="0" destOrd="0" presId="urn:microsoft.com/office/officeart/2008/layout/VerticalCurvedList"/>
    <dgm:cxn modelId="{9E882CDD-3A77-447C-9A71-2897BD569AD2}" type="presParOf" srcId="{753510DE-7EAA-497B-853D-FE5307DC86F2}" destId="{A63096A8-E110-4182-836E-60A58D41A654}" srcOrd="0" destOrd="0" presId="urn:microsoft.com/office/officeart/2008/layout/VerticalCurvedList"/>
    <dgm:cxn modelId="{BBE3BD0E-9D10-45D4-A14E-DFB0B55B638F}" type="presParOf" srcId="{A63096A8-E110-4182-836E-60A58D41A654}" destId="{951BE661-3767-42E7-A4F8-579A8251365D}" srcOrd="0" destOrd="0" presId="urn:microsoft.com/office/officeart/2008/layout/VerticalCurvedList"/>
    <dgm:cxn modelId="{EE82F729-9EEC-43E7-B66D-4BCCF32925E7}" type="presParOf" srcId="{A63096A8-E110-4182-836E-60A58D41A654}" destId="{AA9BB894-0FB8-4ADE-93CC-50AFF8B52758}" srcOrd="1" destOrd="0" presId="urn:microsoft.com/office/officeart/2008/layout/VerticalCurvedList"/>
    <dgm:cxn modelId="{1715639F-A7D4-4B15-8415-7357819BA958}" type="presParOf" srcId="{A63096A8-E110-4182-836E-60A58D41A654}" destId="{45C0786F-08B2-4AD8-9D05-8F1E7F225E7B}" srcOrd="2" destOrd="0" presId="urn:microsoft.com/office/officeart/2008/layout/VerticalCurvedList"/>
    <dgm:cxn modelId="{2F14E1BD-121B-4D2E-8FD8-A1F96AC2925A}" type="presParOf" srcId="{A63096A8-E110-4182-836E-60A58D41A654}" destId="{5720BEE3-6AA1-4782-BF9F-8E00CC0DEC74}" srcOrd="3" destOrd="0" presId="urn:microsoft.com/office/officeart/2008/layout/VerticalCurvedList"/>
    <dgm:cxn modelId="{B0091892-2EFD-442A-B60C-D1ACFC24BA7C}" type="presParOf" srcId="{753510DE-7EAA-497B-853D-FE5307DC86F2}" destId="{714CAFAD-3E0A-4F6A-BB9D-26057AAF4EF1}" srcOrd="1" destOrd="0" presId="urn:microsoft.com/office/officeart/2008/layout/VerticalCurvedList"/>
    <dgm:cxn modelId="{5FE4A96D-5ECF-4CD3-8D05-C85B50F30041}" type="presParOf" srcId="{753510DE-7EAA-497B-853D-FE5307DC86F2}" destId="{B53C4A37-9C67-4026-BEE5-0ABC59ADE2AE}" srcOrd="2" destOrd="0" presId="urn:microsoft.com/office/officeart/2008/layout/VerticalCurvedList"/>
    <dgm:cxn modelId="{69C038EB-3C5E-4A6B-95E6-74B7D600FED1}" type="presParOf" srcId="{B53C4A37-9C67-4026-BEE5-0ABC59ADE2AE}" destId="{4772405A-EB93-4544-92C0-D654D97839DE}" srcOrd="0" destOrd="0" presId="urn:microsoft.com/office/officeart/2008/layout/VerticalCurvedList"/>
    <dgm:cxn modelId="{930BBF96-650C-4FCC-8B70-D3D663E4E8B8}" type="presParOf" srcId="{753510DE-7EAA-497B-853D-FE5307DC86F2}" destId="{F9447F3C-03EA-4C58-98E5-26B61894FFC4}" srcOrd="3" destOrd="0" presId="urn:microsoft.com/office/officeart/2008/layout/VerticalCurvedList"/>
    <dgm:cxn modelId="{4EF66979-BC3A-4E37-BBD4-D56F5CE0D437}" type="presParOf" srcId="{753510DE-7EAA-497B-853D-FE5307DC86F2}" destId="{E0C23352-089E-4673-BDE7-E13C7E01E9C3}" srcOrd="4" destOrd="0" presId="urn:microsoft.com/office/officeart/2008/layout/VerticalCurvedList"/>
    <dgm:cxn modelId="{800493EC-14A1-402B-AF88-BE4AEE2E0E6E}" type="presParOf" srcId="{E0C23352-089E-4673-BDE7-E13C7E01E9C3}" destId="{CDB85ABB-ADF1-4B94-9C46-43600DAFB2F7}" srcOrd="0" destOrd="0" presId="urn:microsoft.com/office/officeart/2008/layout/VerticalCurvedList"/>
    <dgm:cxn modelId="{AE0BF33B-5079-49C7-B5FF-3C57EE3ADF61}" type="presParOf" srcId="{753510DE-7EAA-497B-853D-FE5307DC86F2}" destId="{5A2C653C-1A2A-407E-A599-382098997842}" srcOrd="5" destOrd="0" presId="urn:microsoft.com/office/officeart/2008/layout/VerticalCurvedList"/>
    <dgm:cxn modelId="{B32BB2E5-FA77-4A5B-914E-19AF09FCC4E1}" type="presParOf" srcId="{753510DE-7EAA-497B-853D-FE5307DC86F2}" destId="{D85D2D6E-B3D3-4357-89C0-A54A93C076F8}" srcOrd="6" destOrd="0" presId="urn:microsoft.com/office/officeart/2008/layout/VerticalCurvedList"/>
    <dgm:cxn modelId="{335812A2-01B4-4616-885A-34F401B8AEF3}" type="presParOf" srcId="{D85D2D6E-B3D3-4357-89C0-A54A93C076F8}" destId="{A04E3C3A-B5CF-4216-8EBC-BC98CBCE970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9E6E06-D1AF-47EA-AC25-358D3E93D983}" type="doc">
      <dgm:prSet loTypeId="urn:microsoft.com/office/officeart/2005/8/layout/pList2" loCatId="list" qsTypeId="urn:microsoft.com/office/officeart/2005/8/quickstyle/simple1" qsCatId="simple" csTypeId="urn:microsoft.com/office/officeart/2005/8/colors/accent2_3" csCatId="accent2" phldr="1"/>
      <dgm:spPr/>
    </dgm:pt>
    <dgm:pt modelId="{82535F3C-3EDA-4671-B9B7-61984CDFD5C0}">
      <dgm:prSet phldrT="[Text]" custT="1"/>
      <dgm:spPr/>
      <dgm:t>
        <a:bodyPr/>
        <a:lstStyle/>
        <a:p>
          <a:r>
            <a:rPr lang="en-US" sz="1500" dirty="0"/>
            <a:t>If the status of individual agents is very important</a:t>
          </a:r>
        </a:p>
      </dgm:t>
    </dgm:pt>
    <dgm:pt modelId="{5AB41CFA-0797-4938-9464-F8BA5941FA57}" type="parTrans" cxnId="{D682FFB7-6653-455A-A135-C5F026A2F14F}">
      <dgm:prSet/>
      <dgm:spPr/>
      <dgm:t>
        <a:bodyPr/>
        <a:lstStyle/>
        <a:p>
          <a:endParaRPr lang="en-US"/>
        </a:p>
      </dgm:t>
    </dgm:pt>
    <dgm:pt modelId="{73C5287D-A5C3-411A-A6B7-2522CE7D1175}" type="sibTrans" cxnId="{D682FFB7-6653-455A-A135-C5F026A2F14F}">
      <dgm:prSet/>
      <dgm:spPr/>
      <dgm:t>
        <a:bodyPr/>
        <a:lstStyle/>
        <a:p>
          <a:endParaRPr lang="en-US"/>
        </a:p>
      </dgm:t>
    </dgm:pt>
    <dgm:pt modelId="{8D38C728-24FA-42EE-A94D-41D5B850C31C}">
      <dgm:prSet custT="1"/>
      <dgm:spPr/>
      <dgm:t>
        <a:bodyPr/>
        <a:lstStyle/>
        <a:p>
          <a:r>
            <a:rPr lang="en-US" sz="1500" dirty="0"/>
            <a:t>If agents’ statuses are important, but agents don’t need to be unique</a:t>
          </a:r>
        </a:p>
      </dgm:t>
    </dgm:pt>
    <dgm:pt modelId="{F0EF9274-A577-4057-A1E2-1ED142DCD317}" type="parTrans" cxnId="{CE418C65-DB03-470A-B083-87AE13550660}">
      <dgm:prSet/>
      <dgm:spPr/>
      <dgm:t>
        <a:bodyPr/>
        <a:lstStyle/>
        <a:p>
          <a:endParaRPr lang="en-US"/>
        </a:p>
      </dgm:t>
    </dgm:pt>
    <dgm:pt modelId="{86661529-7BC1-47F7-A548-2C8538C046CE}" type="sibTrans" cxnId="{CE418C65-DB03-470A-B083-87AE13550660}">
      <dgm:prSet/>
      <dgm:spPr/>
      <dgm:t>
        <a:bodyPr/>
        <a:lstStyle/>
        <a:p>
          <a:endParaRPr lang="en-US"/>
        </a:p>
      </dgm:t>
    </dgm:pt>
    <dgm:pt modelId="{0CD8D512-215B-45B6-88D2-1BFBCE5101AF}">
      <dgm:prSet custT="1"/>
      <dgm:spPr/>
      <dgm:t>
        <a:bodyPr/>
        <a:lstStyle/>
        <a:p>
          <a:r>
            <a:rPr lang="en-US" sz="1500" dirty="0"/>
            <a:t>To look at overall structure and movement in a system</a:t>
          </a:r>
        </a:p>
      </dgm:t>
    </dgm:pt>
    <dgm:pt modelId="{E7B761C5-0384-4EC2-AEFE-67944D57D616}" type="parTrans" cxnId="{10084768-B9B6-4A04-8DEA-2BC589896868}">
      <dgm:prSet/>
      <dgm:spPr/>
      <dgm:t>
        <a:bodyPr/>
        <a:lstStyle/>
        <a:p>
          <a:endParaRPr lang="en-US"/>
        </a:p>
      </dgm:t>
    </dgm:pt>
    <dgm:pt modelId="{53EB0978-9AAE-4B74-9E7B-8E4F7140E1F5}" type="sibTrans" cxnId="{10084768-B9B6-4A04-8DEA-2BC589896868}">
      <dgm:prSet/>
      <dgm:spPr/>
      <dgm:t>
        <a:bodyPr/>
        <a:lstStyle/>
        <a:p>
          <a:endParaRPr lang="en-US"/>
        </a:p>
      </dgm:t>
    </dgm:pt>
    <dgm:pt modelId="{FFC3A158-4AC9-407C-B837-37A2FF03ABBE}">
      <dgm:prSet custT="1"/>
      <dgm:spPr/>
      <dgm:t>
        <a:bodyPr/>
        <a:lstStyle/>
        <a:p>
          <a:r>
            <a:rPr lang="en-US" sz="1500" dirty="0"/>
            <a:t>For simple, purely mathematical structure, or as a part of a more complex model</a:t>
          </a:r>
        </a:p>
      </dgm:t>
    </dgm:pt>
    <dgm:pt modelId="{46919B64-F1DF-43B5-8D8D-7ECE248CC830}" type="parTrans" cxnId="{24716E9E-6AAC-4DD4-9581-97336BD4F9D7}">
      <dgm:prSet/>
      <dgm:spPr/>
      <dgm:t>
        <a:bodyPr/>
        <a:lstStyle/>
        <a:p>
          <a:endParaRPr lang="en-US"/>
        </a:p>
      </dgm:t>
    </dgm:pt>
    <dgm:pt modelId="{5A85CD54-4B06-4A29-890C-66F6E147309D}" type="sibTrans" cxnId="{24716E9E-6AAC-4DD4-9581-97336BD4F9D7}">
      <dgm:prSet/>
      <dgm:spPr/>
      <dgm:t>
        <a:bodyPr/>
        <a:lstStyle/>
        <a:p>
          <a:endParaRPr lang="en-US"/>
        </a:p>
      </dgm:t>
    </dgm:pt>
    <dgm:pt modelId="{DDB1C608-EDE7-4C10-81ED-1D6A4E08CFFA}" type="pres">
      <dgm:prSet presAssocID="{9C9E6E06-D1AF-47EA-AC25-358D3E93D983}" presName="Name0" presStyleCnt="0">
        <dgm:presLayoutVars>
          <dgm:dir/>
          <dgm:resizeHandles val="exact"/>
        </dgm:presLayoutVars>
      </dgm:prSet>
      <dgm:spPr/>
    </dgm:pt>
    <dgm:pt modelId="{EDC8099F-4EE0-46B4-AABA-A91A76EE1D91}" type="pres">
      <dgm:prSet presAssocID="{9C9E6E06-D1AF-47EA-AC25-358D3E93D983}" presName="bkgdShp" presStyleLbl="alignAccFollowNode1" presStyleIdx="0" presStyleCnt="1"/>
      <dgm:spPr/>
    </dgm:pt>
    <dgm:pt modelId="{82AE5E91-CB7A-444D-AFFF-92A33E936750}" type="pres">
      <dgm:prSet presAssocID="{9C9E6E06-D1AF-47EA-AC25-358D3E93D983}" presName="linComp" presStyleCnt="0"/>
      <dgm:spPr/>
    </dgm:pt>
    <dgm:pt modelId="{E0D3652B-5A39-4E39-8F3A-50E8D88E5CD2}" type="pres">
      <dgm:prSet presAssocID="{82535F3C-3EDA-4671-B9B7-61984CDFD5C0}" presName="compNode" presStyleCnt="0"/>
      <dgm:spPr/>
    </dgm:pt>
    <dgm:pt modelId="{023BE7D3-EE5B-4C7C-AEC6-3D9B87C56464}" type="pres">
      <dgm:prSet presAssocID="{82535F3C-3EDA-4671-B9B7-61984CDFD5C0}" presName="node" presStyleLbl="node1" presStyleIdx="0" presStyleCnt="4">
        <dgm:presLayoutVars>
          <dgm:bulletEnabled val="1"/>
        </dgm:presLayoutVars>
      </dgm:prSet>
      <dgm:spPr/>
    </dgm:pt>
    <dgm:pt modelId="{E6BDD85C-A05B-4062-9233-7E6A973A200C}" type="pres">
      <dgm:prSet presAssocID="{82535F3C-3EDA-4671-B9B7-61984CDFD5C0}" presName="invisiNode" presStyleLbl="node1" presStyleIdx="0" presStyleCnt="4"/>
      <dgm:spPr/>
    </dgm:pt>
    <dgm:pt modelId="{539CBBE4-9CEA-4329-B688-709D525ABF4D}" type="pres">
      <dgm:prSet presAssocID="{82535F3C-3EDA-4671-B9B7-61984CDFD5C0}" presName="imagNode" presStyleLbl="fgImgPlace1" presStyleIdx="0" presStyleCnt="4"/>
      <dgm:spPr/>
    </dgm:pt>
    <dgm:pt modelId="{E0EE75AF-8682-4A15-ADB4-15AE16090DC7}" type="pres">
      <dgm:prSet presAssocID="{73C5287D-A5C3-411A-A6B7-2522CE7D1175}" presName="sibTrans" presStyleLbl="sibTrans2D1" presStyleIdx="0" presStyleCnt="0"/>
      <dgm:spPr/>
    </dgm:pt>
    <dgm:pt modelId="{ED2DA339-4121-4A23-A5EA-10EE7DD5A67F}" type="pres">
      <dgm:prSet presAssocID="{8D38C728-24FA-42EE-A94D-41D5B850C31C}" presName="compNode" presStyleCnt="0"/>
      <dgm:spPr/>
    </dgm:pt>
    <dgm:pt modelId="{589AA542-F75D-43FF-900D-B35B75A2A7D3}" type="pres">
      <dgm:prSet presAssocID="{8D38C728-24FA-42EE-A94D-41D5B850C31C}" presName="node" presStyleLbl="node1" presStyleIdx="1" presStyleCnt="4">
        <dgm:presLayoutVars>
          <dgm:bulletEnabled val="1"/>
        </dgm:presLayoutVars>
      </dgm:prSet>
      <dgm:spPr/>
    </dgm:pt>
    <dgm:pt modelId="{F48F3806-0C7F-41CC-B42C-E571D201997B}" type="pres">
      <dgm:prSet presAssocID="{8D38C728-24FA-42EE-A94D-41D5B850C31C}" presName="invisiNode" presStyleLbl="node1" presStyleIdx="1" presStyleCnt="4"/>
      <dgm:spPr/>
    </dgm:pt>
    <dgm:pt modelId="{3D7CEE0A-3E62-483D-90F1-75DC0BA2C450}" type="pres">
      <dgm:prSet presAssocID="{8D38C728-24FA-42EE-A94D-41D5B850C31C}" presName="imagNode" presStyleLbl="fgImgPlace1" presStyleIdx="1" presStyleCnt="4"/>
      <dgm:spPr/>
    </dgm:pt>
    <dgm:pt modelId="{49A18716-BFA1-4822-B91C-BBF4A4D6F1FE}" type="pres">
      <dgm:prSet presAssocID="{86661529-7BC1-47F7-A548-2C8538C046CE}" presName="sibTrans" presStyleLbl="sibTrans2D1" presStyleIdx="0" presStyleCnt="0"/>
      <dgm:spPr/>
    </dgm:pt>
    <dgm:pt modelId="{F7B38F41-10BB-4579-AFE5-E608591EDAE8}" type="pres">
      <dgm:prSet presAssocID="{0CD8D512-215B-45B6-88D2-1BFBCE5101AF}" presName="compNode" presStyleCnt="0"/>
      <dgm:spPr/>
    </dgm:pt>
    <dgm:pt modelId="{735C0687-C5E2-44FF-8673-C512E7E741D9}" type="pres">
      <dgm:prSet presAssocID="{0CD8D512-215B-45B6-88D2-1BFBCE5101AF}" presName="node" presStyleLbl="node1" presStyleIdx="2" presStyleCnt="4">
        <dgm:presLayoutVars>
          <dgm:bulletEnabled val="1"/>
        </dgm:presLayoutVars>
      </dgm:prSet>
      <dgm:spPr/>
    </dgm:pt>
    <dgm:pt modelId="{C60BF70F-3D3D-4E98-BECB-66E88BC45978}" type="pres">
      <dgm:prSet presAssocID="{0CD8D512-215B-45B6-88D2-1BFBCE5101AF}" presName="invisiNode" presStyleLbl="node1" presStyleIdx="2" presStyleCnt="4"/>
      <dgm:spPr/>
    </dgm:pt>
    <dgm:pt modelId="{9E267714-884B-4D94-B336-9704C374BDAB}" type="pres">
      <dgm:prSet presAssocID="{0CD8D512-215B-45B6-88D2-1BFBCE5101AF}" presName="imagNode" presStyleLbl="fgImgPlace1" presStyleIdx="2" presStyleCnt="4"/>
      <dgm:spPr/>
    </dgm:pt>
    <dgm:pt modelId="{CD9AC646-F8D0-443C-96E7-58450F2C547D}" type="pres">
      <dgm:prSet presAssocID="{53EB0978-9AAE-4B74-9E7B-8E4F7140E1F5}" presName="sibTrans" presStyleLbl="sibTrans2D1" presStyleIdx="0" presStyleCnt="0"/>
      <dgm:spPr/>
    </dgm:pt>
    <dgm:pt modelId="{E1ACC05C-D80F-48D7-A520-31BBA18FF32E}" type="pres">
      <dgm:prSet presAssocID="{FFC3A158-4AC9-407C-B837-37A2FF03ABBE}" presName="compNode" presStyleCnt="0"/>
      <dgm:spPr/>
    </dgm:pt>
    <dgm:pt modelId="{CD94F1AC-D9A7-4EF5-A63B-1706A9916D6D}" type="pres">
      <dgm:prSet presAssocID="{FFC3A158-4AC9-407C-B837-37A2FF03ABBE}" presName="node" presStyleLbl="node1" presStyleIdx="3" presStyleCnt="4">
        <dgm:presLayoutVars>
          <dgm:bulletEnabled val="1"/>
        </dgm:presLayoutVars>
      </dgm:prSet>
      <dgm:spPr/>
    </dgm:pt>
    <dgm:pt modelId="{0F0BEDE4-29B0-4E13-8794-F112DF817513}" type="pres">
      <dgm:prSet presAssocID="{FFC3A158-4AC9-407C-B837-37A2FF03ABBE}" presName="invisiNode" presStyleLbl="node1" presStyleIdx="3" presStyleCnt="4"/>
      <dgm:spPr/>
    </dgm:pt>
    <dgm:pt modelId="{EBCD495A-6D36-4FA9-9BF6-D8B92AE18DA0}" type="pres">
      <dgm:prSet presAssocID="{FFC3A158-4AC9-407C-B837-37A2FF03ABBE}" presName="imagNode" presStyleLbl="fgImgPlace1" presStyleIdx="3" presStyleCnt="4"/>
      <dgm:spPr/>
    </dgm:pt>
  </dgm:ptLst>
  <dgm:cxnLst>
    <dgm:cxn modelId="{ED0DEF23-C92F-4AE9-970A-ADDCBEB56BD5}" type="presOf" srcId="{9C9E6E06-D1AF-47EA-AC25-358D3E93D983}" destId="{DDB1C608-EDE7-4C10-81ED-1D6A4E08CFFA}" srcOrd="0" destOrd="0" presId="urn:microsoft.com/office/officeart/2005/8/layout/pList2"/>
    <dgm:cxn modelId="{2F757D39-2E8D-44E1-88F5-0728B04DDE9B}" type="presOf" srcId="{0CD8D512-215B-45B6-88D2-1BFBCE5101AF}" destId="{735C0687-C5E2-44FF-8673-C512E7E741D9}" srcOrd="0" destOrd="0" presId="urn:microsoft.com/office/officeart/2005/8/layout/pList2"/>
    <dgm:cxn modelId="{CE418C65-DB03-470A-B083-87AE13550660}" srcId="{9C9E6E06-D1AF-47EA-AC25-358D3E93D983}" destId="{8D38C728-24FA-42EE-A94D-41D5B850C31C}" srcOrd="1" destOrd="0" parTransId="{F0EF9274-A577-4057-A1E2-1ED142DCD317}" sibTransId="{86661529-7BC1-47F7-A548-2C8538C046CE}"/>
    <dgm:cxn modelId="{E5A4C566-2A1D-4AE8-B740-999C14E84ED0}" type="presOf" srcId="{53EB0978-9AAE-4B74-9E7B-8E4F7140E1F5}" destId="{CD9AC646-F8D0-443C-96E7-58450F2C547D}" srcOrd="0" destOrd="0" presId="urn:microsoft.com/office/officeart/2005/8/layout/pList2"/>
    <dgm:cxn modelId="{10084768-B9B6-4A04-8DEA-2BC589896868}" srcId="{9C9E6E06-D1AF-47EA-AC25-358D3E93D983}" destId="{0CD8D512-215B-45B6-88D2-1BFBCE5101AF}" srcOrd="2" destOrd="0" parTransId="{E7B761C5-0384-4EC2-AEFE-67944D57D616}" sibTransId="{53EB0978-9AAE-4B74-9E7B-8E4F7140E1F5}"/>
    <dgm:cxn modelId="{EE294453-BA65-4835-9B64-64560867DCD0}" type="presOf" srcId="{82535F3C-3EDA-4671-B9B7-61984CDFD5C0}" destId="{023BE7D3-EE5B-4C7C-AEC6-3D9B87C56464}" srcOrd="0" destOrd="0" presId="urn:microsoft.com/office/officeart/2005/8/layout/pList2"/>
    <dgm:cxn modelId="{8D549E87-2485-48F0-B813-EB7B2D1270DB}" type="presOf" srcId="{8D38C728-24FA-42EE-A94D-41D5B850C31C}" destId="{589AA542-F75D-43FF-900D-B35B75A2A7D3}" srcOrd="0" destOrd="0" presId="urn:microsoft.com/office/officeart/2005/8/layout/pList2"/>
    <dgm:cxn modelId="{6560CE8D-CC6E-43D6-B678-A83167C4B9FB}" type="presOf" srcId="{73C5287D-A5C3-411A-A6B7-2522CE7D1175}" destId="{E0EE75AF-8682-4A15-ADB4-15AE16090DC7}" srcOrd="0" destOrd="0" presId="urn:microsoft.com/office/officeart/2005/8/layout/pList2"/>
    <dgm:cxn modelId="{8A6A3A96-8FEC-4158-B6F9-1FCAA933A8BA}" type="presOf" srcId="{86661529-7BC1-47F7-A548-2C8538C046CE}" destId="{49A18716-BFA1-4822-B91C-BBF4A4D6F1FE}" srcOrd="0" destOrd="0" presId="urn:microsoft.com/office/officeart/2005/8/layout/pList2"/>
    <dgm:cxn modelId="{24716E9E-6AAC-4DD4-9581-97336BD4F9D7}" srcId="{9C9E6E06-D1AF-47EA-AC25-358D3E93D983}" destId="{FFC3A158-4AC9-407C-B837-37A2FF03ABBE}" srcOrd="3" destOrd="0" parTransId="{46919B64-F1DF-43B5-8D8D-7ECE248CC830}" sibTransId="{5A85CD54-4B06-4A29-890C-66F6E147309D}"/>
    <dgm:cxn modelId="{64942DA0-F270-4D13-ADBB-C8C9352EC915}" type="presOf" srcId="{FFC3A158-4AC9-407C-B837-37A2FF03ABBE}" destId="{CD94F1AC-D9A7-4EF5-A63B-1706A9916D6D}" srcOrd="0" destOrd="0" presId="urn:microsoft.com/office/officeart/2005/8/layout/pList2"/>
    <dgm:cxn modelId="{D682FFB7-6653-455A-A135-C5F026A2F14F}" srcId="{9C9E6E06-D1AF-47EA-AC25-358D3E93D983}" destId="{82535F3C-3EDA-4671-B9B7-61984CDFD5C0}" srcOrd="0" destOrd="0" parTransId="{5AB41CFA-0797-4938-9464-F8BA5941FA57}" sibTransId="{73C5287D-A5C3-411A-A6B7-2522CE7D1175}"/>
    <dgm:cxn modelId="{AFD35FCE-B849-4600-AF6D-D3774A02B0EA}" type="presParOf" srcId="{DDB1C608-EDE7-4C10-81ED-1D6A4E08CFFA}" destId="{EDC8099F-4EE0-46B4-AABA-A91A76EE1D91}" srcOrd="0" destOrd="0" presId="urn:microsoft.com/office/officeart/2005/8/layout/pList2"/>
    <dgm:cxn modelId="{7AF59EA6-834A-46A9-AA94-7A3D859CF240}" type="presParOf" srcId="{DDB1C608-EDE7-4C10-81ED-1D6A4E08CFFA}" destId="{82AE5E91-CB7A-444D-AFFF-92A33E936750}" srcOrd="1" destOrd="0" presId="urn:microsoft.com/office/officeart/2005/8/layout/pList2"/>
    <dgm:cxn modelId="{52196BD9-44A4-4216-A192-7D6DA28054CA}" type="presParOf" srcId="{82AE5E91-CB7A-444D-AFFF-92A33E936750}" destId="{E0D3652B-5A39-4E39-8F3A-50E8D88E5CD2}" srcOrd="0" destOrd="0" presId="urn:microsoft.com/office/officeart/2005/8/layout/pList2"/>
    <dgm:cxn modelId="{0D1A4FDB-3759-419C-85DB-6AB7A3F0CABF}" type="presParOf" srcId="{E0D3652B-5A39-4E39-8F3A-50E8D88E5CD2}" destId="{023BE7D3-EE5B-4C7C-AEC6-3D9B87C56464}" srcOrd="0" destOrd="0" presId="urn:microsoft.com/office/officeart/2005/8/layout/pList2"/>
    <dgm:cxn modelId="{06E6804E-14F2-45D9-B4E1-66F8924EF14B}" type="presParOf" srcId="{E0D3652B-5A39-4E39-8F3A-50E8D88E5CD2}" destId="{E6BDD85C-A05B-4062-9233-7E6A973A200C}" srcOrd="1" destOrd="0" presId="urn:microsoft.com/office/officeart/2005/8/layout/pList2"/>
    <dgm:cxn modelId="{33210052-8797-4337-83F0-5A1D409DAF68}" type="presParOf" srcId="{E0D3652B-5A39-4E39-8F3A-50E8D88E5CD2}" destId="{539CBBE4-9CEA-4329-B688-709D525ABF4D}" srcOrd="2" destOrd="0" presId="urn:microsoft.com/office/officeart/2005/8/layout/pList2"/>
    <dgm:cxn modelId="{3784F9BA-93C3-4E73-99D2-C3F87C1DF149}" type="presParOf" srcId="{82AE5E91-CB7A-444D-AFFF-92A33E936750}" destId="{E0EE75AF-8682-4A15-ADB4-15AE16090DC7}" srcOrd="1" destOrd="0" presId="urn:microsoft.com/office/officeart/2005/8/layout/pList2"/>
    <dgm:cxn modelId="{27797108-242D-4538-B594-E0394D041B4D}" type="presParOf" srcId="{82AE5E91-CB7A-444D-AFFF-92A33E936750}" destId="{ED2DA339-4121-4A23-A5EA-10EE7DD5A67F}" srcOrd="2" destOrd="0" presId="urn:microsoft.com/office/officeart/2005/8/layout/pList2"/>
    <dgm:cxn modelId="{3C6D43D4-8A9E-42B9-9BA1-C814813554F9}" type="presParOf" srcId="{ED2DA339-4121-4A23-A5EA-10EE7DD5A67F}" destId="{589AA542-F75D-43FF-900D-B35B75A2A7D3}" srcOrd="0" destOrd="0" presId="urn:microsoft.com/office/officeart/2005/8/layout/pList2"/>
    <dgm:cxn modelId="{823A104C-2572-4122-BC11-E6956C7BE726}" type="presParOf" srcId="{ED2DA339-4121-4A23-A5EA-10EE7DD5A67F}" destId="{F48F3806-0C7F-41CC-B42C-E571D201997B}" srcOrd="1" destOrd="0" presId="urn:microsoft.com/office/officeart/2005/8/layout/pList2"/>
    <dgm:cxn modelId="{2F75D001-9F31-4F43-8B6F-4B77933E1580}" type="presParOf" srcId="{ED2DA339-4121-4A23-A5EA-10EE7DD5A67F}" destId="{3D7CEE0A-3E62-483D-90F1-75DC0BA2C450}" srcOrd="2" destOrd="0" presId="urn:microsoft.com/office/officeart/2005/8/layout/pList2"/>
    <dgm:cxn modelId="{44172567-6456-435F-BC99-EDD9B52E16BE}" type="presParOf" srcId="{82AE5E91-CB7A-444D-AFFF-92A33E936750}" destId="{49A18716-BFA1-4822-B91C-BBF4A4D6F1FE}" srcOrd="3" destOrd="0" presId="urn:microsoft.com/office/officeart/2005/8/layout/pList2"/>
    <dgm:cxn modelId="{9A8D2801-3A98-470B-AAE7-945D0A3CD6A4}" type="presParOf" srcId="{82AE5E91-CB7A-444D-AFFF-92A33E936750}" destId="{F7B38F41-10BB-4579-AFE5-E608591EDAE8}" srcOrd="4" destOrd="0" presId="urn:microsoft.com/office/officeart/2005/8/layout/pList2"/>
    <dgm:cxn modelId="{C521CBB9-81A2-40E5-906E-0A8330B2E154}" type="presParOf" srcId="{F7B38F41-10BB-4579-AFE5-E608591EDAE8}" destId="{735C0687-C5E2-44FF-8673-C512E7E741D9}" srcOrd="0" destOrd="0" presId="urn:microsoft.com/office/officeart/2005/8/layout/pList2"/>
    <dgm:cxn modelId="{277C1EE1-44FB-47EF-A41D-C55D62105652}" type="presParOf" srcId="{F7B38F41-10BB-4579-AFE5-E608591EDAE8}" destId="{C60BF70F-3D3D-4E98-BECB-66E88BC45978}" srcOrd="1" destOrd="0" presId="urn:microsoft.com/office/officeart/2005/8/layout/pList2"/>
    <dgm:cxn modelId="{62CA66CD-46D7-4DBF-A0C5-788F8B6E34FA}" type="presParOf" srcId="{F7B38F41-10BB-4579-AFE5-E608591EDAE8}" destId="{9E267714-884B-4D94-B336-9704C374BDAB}" srcOrd="2" destOrd="0" presId="urn:microsoft.com/office/officeart/2005/8/layout/pList2"/>
    <dgm:cxn modelId="{AD459173-F7EB-4744-9522-6F255705E89C}" type="presParOf" srcId="{82AE5E91-CB7A-444D-AFFF-92A33E936750}" destId="{CD9AC646-F8D0-443C-96E7-58450F2C547D}" srcOrd="5" destOrd="0" presId="urn:microsoft.com/office/officeart/2005/8/layout/pList2"/>
    <dgm:cxn modelId="{BE4E3E42-C69C-4299-919F-A84D944DAAF5}" type="presParOf" srcId="{82AE5E91-CB7A-444D-AFFF-92A33E936750}" destId="{E1ACC05C-D80F-48D7-A520-31BBA18FF32E}" srcOrd="6" destOrd="0" presId="urn:microsoft.com/office/officeart/2005/8/layout/pList2"/>
    <dgm:cxn modelId="{D1934101-E678-43D9-993D-7CAD99F3D1A0}" type="presParOf" srcId="{E1ACC05C-D80F-48D7-A520-31BBA18FF32E}" destId="{CD94F1AC-D9A7-4EF5-A63B-1706A9916D6D}" srcOrd="0" destOrd="0" presId="urn:microsoft.com/office/officeart/2005/8/layout/pList2"/>
    <dgm:cxn modelId="{451DF7EB-B43C-4D34-9F45-1E601AFDD728}" type="presParOf" srcId="{E1ACC05C-D80F-48D7-A520-31BBA18FF32E}" destId="{0F0BEDE4-29B0-4E13-8794-F112DF817513}" srcOrd="1" destOrd="0" presId="urn:microsoft.com/office/officeart/2005/8/layout/pList2"/>
    <dgm:cxn modelId="{8A161694-CAD3-410E-A232-3CB87A13FBA2}" type="presParOf" srcId="{E1ACC05C-D80F-48D7-A520-31BBA18FF32E}" destId="{EBCD495A-6D36-4FA9-9BF6-D8B92AE18DA0}"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E7304-6CB5-4D64-BE58-CC9DBD8B59AB}">
      <dsp:nvSpPr>
        <dsp:cNvPr id="0" name=""/>
        <dsp:cNvSpPr/>
      </dsp:nvSpPr>
      <dsp:spPr>
        <a:xfrm>
          <a:off x="0" y="1808"/>
          <a:ext cx="6628804" cy="91645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80EEB9-EA19-4E8A-9C03-4FD5F0B19654}">
      <dsp:nvSpPr>
        <dsp:cNvPr id="0" name=""/>
        <dsp:cNvSpPr/>
      </dsp:nvSpPr>
      <dsp:spPr>
        <a:xfrm>
          <a:off x="277227" y="208010"/>
          <a:ext cx="504050" cy="5040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284F42-E49E-4F8A-AB91-CC1E96E2756E}">
      <dsp:nvSpPr>
        <dsp:cNvPr id="0" name=""/>
        <dsp:cNvSpPr/>
      </dsp:nvSpPr>
      <dsp:spPr>
        <a:xfrm>
          <a:off x="1058506" y="1808"/>
          <a:ext cx="5570297" cy="916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92" tIns="96992" rIns="96992" bIns="96992" numCol="1" spcCol="1270" anchor="ctr" anchorCtr="0">
          <a:noAutofit/>
        </a:bodyPr>
        <a:lstStyle/>
        <a:p>
          <a:pPr marL="0" lvl="0" indent="0" algn="l" defTabSz="977900">
            <a:lnSpc>
              <a:spcPct val="100000"/>
            </a:lnSpc>
            <a:spcBef>
              <a:spcPct val="0"/>
            </a:spcBef>
            <a:spcAft>
              <a:spcPct val="35000"/>
            </a:spcAft>
            <a:buNone/>
          </a:pPr>
          <a:r>
            <a:rPr lang="en-US" sz="2200" kern="1200" dirty="0"/>
            <a:t>Useful for researchers, businesspeople, and more</a:t>
          </a:r>
        </a:p>
      </dsp:txBody>
      <dsp:txXfrm>
        <a:off x="1058506" y="1808"/>
        <a:ext cx="5570297" cy="916455"/>
      </dsp:txXfrm>
    </dsp:sp>
    <dsp:sp modelId="{747CAC81-7753-41AE-8D2D-199FC46B4C47}">
      <dsp:nvSpPr>
        <dsp:cNvPr id="0" name=""/>
        <dsp:cNvSpPr/>
      </dsp:nvSpPr>
      <dsp:spPr>
        <a:xfrm>
          <a:off x="0" y="1147377"/>
          <a:ext cx="6628804" cy="91645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75CF09-B038-4EC5-A443-FD8C1AB5CFED}">
      <dsp:nvSpPr>
        <dsp:cNvPr id="0" name=""/>
        <dsp:cNvSpPr/>
      </dsp:nvSpPr>
      <dsp:spPr>
        <a:xfrm>
          <a:off x="277227" y="1353580"/>
          <a:ext cx="504050" cy="5040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BB80B1-F57D-47B2-BEFE-77EF077B769E}">
      <dsp:nvSpPr>
        <dsp:cNvPr id="0" name=""/>
        <dsp:cNvSpPr/>
      </dsp:nvSpPr>
      <dsp:spPr>
        <a:xfrm>
          <a:off x="1058506" y="1147377"/>
          <a:ext cx="5570297" cy="916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92" tIns="96992" rIns="96992" bIns="96992" numCol="1" spcCol="1270" anchor="ctr" anchorCtr="0">
          <a:noAutofit/>
        </a:bodyPr>
        <a:lstStyle/>
        <a:p>
          <a:pPr marL="0" lvl="0" indent="0" algn="l" defTabSz="977900">
            <a:lnSpc>
              <a:spcPct val="100000"/>
            </a:lnSpc>
            <a:spcBef>
              <a:spcPct val="0"/>
            </a:spcBef>
            <a:spcAft>
              <a:spcPct val="35000"/>
            </a:spcAft>
            <a:buNone/>
          </a:pPr>
          <a:r>
            <a:rPr lang="en-US" sz="2200" kern="1200" dirty="0"/>
            <a:t>Leverage computational power</a:t>
          </a:r>
        </a:p>
      </dsp:txBody>
      <dsp:txXfrm>
        <a:off x="1058506" y="1147377"/>
        <a:ext cx="5570297" cy="916455"/>
      </dsp:txXfrm>
    </dsp:sp>
    <dsp:sp modelId="{925B7B9E-4E3D-4583-A1DE-0E521FCF58BE}">
      <dsp:nvSpPr>
        <dsp:cNvPr id="0" name=""/>
        <dsp:cNvSpPr/>
      </dsp:nvSpPr>
      <dsp:spPr>
        <a:xfrm>
          <a:off x="0" y="2292946"/>
          <a:ext cx="6628804" cy="91645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BDD5E4-F781-45CE-A295-4B92ABD36C16}">
      <dsp:nvSpPr>
        <dsp:cNvPr id="0" name=""/>
        <dsp:cNvSpPr/>
      </dsp:nvSpPr>
      <dsp:spPr>
        <a:xfrm>
          <a:off x="277227" y="2499149"/>
          <a:ext cx="504050" cy="5040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01A58C1-15C7-4B30-BBCA-0144856C04A5}">
      <dsp:nvSpPr>
        <dsp:cNvPr id="0" name=""/>
        <dsp:cNvSpPr/>
      </dsp:nvSpPr>
      <dsp:spPr>
        <a:xfrm>
          <a:off x="1058506" y="2292946"/>
          <a:ext cx="5570297" cy="916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92" tIns="96992" rIns="96992" bIns="96992" numCol="1" spcCol="1270" anchor="ctr" anchorCtr="0">
          <a:noAutofit/>
        </a:bodyPr>
        <a:lstStyle/>
        <a:p>
          <a:pPr marL="0" lvl="0" indent="0" algn="l" defTabSz="977900">
            <a:lnSpc>
              <a:spcPct val="100000"/>
            </a:lnSpc>
            <a:spcBef>
              <a:spcPct val="0"/>
            </a:spcBef>
            <a:spcAft>
              <a:spcPct val="35000"/>
            </a:spcAft>
            <a:buNone/>
          </a:pPr>
          <a:r>
            <a:rPr lang="en-US" sz="2200" kern="1200"/>
            <a:t>Simulation is low-risk, low-cost, and fast</a:t>
          </a:r>
        </a:p>
      </dsp:txBody>
      <dsp:txXfrm>
        <a:off x="1058506" y="2292946"/>
        <a:ext cx="5570297" cy="916455"/>
      </dsp:txXfrm>
    </dsp:sp>
    <dsp:sp modelId="{0F45B6F2-1E87-41F8-AEAE-7B3B617F4748}">
      <dsp:nvSpPr>
        <dsp:cNvPr id="0" name=""/>
        <dsp:cNvSpPr/>
      </dsp:nvSpPr>
      <dsp:spPr>
        <a:xfrm>
          <a:off x="0" y="3438516"/>
          <a:ext cx="6628804" cy="91645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2CC416-2923-4F04-AF6C-DC0DA719EE31}">
      <dsp:nvSpPr>
        <dsp:cNvPr id="0" name=""/>
        <dsp:cNvSpPr/>
      </dsp:nvSpPr>
      <dsp:spPr>
        <a:xfrm>
          <a:off x="277227" y="3644718"/>
          <a:ext cx="504050" cy="5040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E5BD78-AF0E-4AEE-82CA-31E92D3EE946}">
      <dsp:nvSpPr>
        <dsp:cNvPr id="0" name=""/>
        <dsp:cNvSpPr/>
      </dsp:nvSpPr>
      <dsp:spPr>
        <a:xfrm>
          <a:off x="1058506" y="3438516"/>
          <a:ext cx="5570297" cy="916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92" tIns="96992" rIns="96992" bIns="96992" numCol="1" spcCol="1270" anchor="ctr" anchorCtr="0">
          <a:noAutofit/>
        </a:bodyPr>
        <a:lstStyle/>
        <a:p>
          <a:pPr marL="0" lvl="0" indent="0" algn="l" defTabSz="977900">
            <a:lnSpc>
              <a:spcPct val="100000"/>
            </a:lnSpc>
            <a:spcBef>
              <a:spcPct val="0"/>
            </a:spcBef>
            <a:spcAft>
              <a:spcPct val="35000"/>
            </a:spcAft>
            <a:buNone/>
          </a:pPr>
          <a:r>
            <a:rPr lang="en-US" sz="2200" kern="1200" dirty="0"/>
            <a:t>Officials can use simulation results to guide policy</a:t>
          </a:r>
        </a:p>
      </dsp:txBody>
      <dsp:txXfrm>
        <a:off x="1058506" y="3438516"/>
        <a:ext cx="5570297" cy="916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EE8B7-28C6-4486-B5CB-9CC6C9AC6F97}">
      <dsp:nvSpPr>
        <dsp:cNvPr id="0" name=""/>
        <dsp:cNvSpPr/>
      </dsp:nvSpPr>
      <dsp:spPr>
        <a:xfrm rot="5400000">
          <a:off x="4843764" y="-3139317"/>
          <a:ext cx="542954" cy="6960150"/>
        </a:xfrm>
        <a:prstGeom prst="round2Same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87630" rIns="175260" bIns="8763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Developing </a:t>
          </a:r>
          <a:r>
            <a:rPr lang="en-US" sz="2000" i="1" kern="1200" dirty="0"/>
            <a:t>pram2mesa</a:t>
          </a:r>
          <a:r>
            <a:rPr lang="en-US" sz="2000" i="0" kern="1200" dirty="0"/>
            <a:t> took longer than expected</a:t>
          </a:r>
          <a:endParaRPr lang="en-US" sz="2000" kern="1200" dirty="0"/>
        </a:p>
      </dsp:txBody>
      <dsp:txXfrm rot="-5400000">
        <a:off x="1635167" y="95785"/>
        <a:ext cx="6933645" cy="489944"/>
      </dsp:txXfrm>
    </dsp:sp>
    <dsp:sp modelId="{1B79AC80-21AF-4968-9006-899A51243FEA}">
      <dsp:nvSpPr>
        <dsp:cNvPr id="0" name=""/>
        <dsp:cNvSpPr/>
      </dsp:nvSpPr>
      <dsp:spPr>
        <a:xfrm>
          <a:off x="120" y="1411"/>
          <a:ext cx="1635045" cy="678693"/>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Time</a:t>
          </a:r>
        </a:p>
      </dsp:txBody>
      <dsp:txXfrm>
        <a:off x="33251" y="34542"/>
        <a:ext cx="1568783" cy="612431"/>
      </dsp:txXfrm>
    </dsp:sp>
    <dsp:sp modelId="{36590F14-BD82-4C42-9CE2-8C375DF814D2}">
      <dsp:nvSpPr>
        <dsp:cNvPr id="0" name=""/>
        <dsp:cNvSpPr/>
      </dsp:nvSpPr>
      <dsp:spPr>
        <a:xfrm rot="5400000">
          <a:off x="5065322" y="-2203973"/>
          <a:ext cx="542954" cy="6514719"/>
        </a:xfrm>
        <a:prstGeom prst="round2SameRect">
          <a:avLst/>
        </a:prstGeom>
        <a:solidFill>
          <a:schemeClr val="accent2">
            <a:tint val="40000"/>
            <a:alpha val="90000"/>
            <a:hueOff val="-1363946"/>
            <a:satOff val="15036"/>
            <a:lumOff val="1432"/>
            <a:alphaOff val="0"/>
          </a:schemeClr>
        </a:solidFill>
        <a:ln w="19050" cap="rnd" cmpd="sng" algn="ctr">
          <a:solidFill>
            <a:schemeClr val="accent2">
              <a:tint val="40000"/>
              <a:alpha val="90000"/>
              <a:hueOff val="-1363946"/>
              <a:satOff val="15036"/>
              <a:lumOff val="1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Important to ensure </a:t>
          </a:r>
          <a:r>
            <a:rPr lang="en-US" sz="2000" i="1" kern="1200" dirty="0"/>
            <a:t>pram2mesa</a:t>
          </a:r>
          <a:r>
            <a:rPr lang="en-US" sz="2000" i="0" kern="1200" dirty="0"/>
            <a:t> was high quality</a:t>
          </a:r>
          <a:endParaRPr lang="en-US" sz="2000" kern="1200" dirty="0"/>
        </a:p>
      </dsp:txBody>
      <dsp:txXfrm rot="-5400000">
        <a:off x="2079440" y="808414"/>
        <a:ext cx="6488214" cy="489944"/>
      </dsp:txXfrm>
    </dsp:sp>
    <dsp:sp modelId="{57C45658-F254-4F39-A18C-85E7AD9B2E3E}">
      <dsp:nvSpPr>
        <dsp:cNvPr id="0" name=""/>
        <dsp:cNvSpPr/>
      </dsp:nvSpPr>
      <dsp:spPr>
        <a:xfrm>
          <a:off x="120" y="714039"/>
          <a:ext cx="2079319" cy="678693"/>
        </a:xfrm>
        <a:prstGeom prst="roundRect">
          <a:avLst/>
        </a:prstGeom>
        <a:solidFill>
          <a:schemeClr val="accent2">
            <a:hueOff val="-988095"/>
            <a:satOff val="4733"/>
            <a:lumOff val="437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Quality</a:t>
          </a:r>
        </a:p>
      </dsp:txBody>
      <dsp:txXfrm>
        <a:off x="33251" y="747170"/>
        <a:ext cx="2013057" cy="612431"/>
      </dsp:txXfrm>
    </dsp:sp>
    <dsp:sp modelId="{52546AC8-3D2D-4899-B5BD-A4D3EC43BEDB}">
      <dsp:nvSpPr>
        <dsp:cNvPr id="0" name=""/>
        <dsp:cNvSpPr/>
      </dsp:nvSpPr>
      <dsp:spPr>
        <a:xfrm rot="5400000">
          <a:off x="5315853" y="-1243202"/>
          <a:ext cx="542954" cy="6018433"/>
        </a:xfrm>
        <a:prstGeom prst="round2SameRect">
          <a:avLst/>
        </a:prstGeom>
        <a:solidFill>
          <a:schemeClr val="accent2">
            <a:tint val="40000"/>
            <a:alpha val="90000"/>
            <a:hueOff val="-2727893"/>
            <a:satOff val="30071"/>
            <a:lumOff val="2864"/>
            <a:alphaOff val="0"/>
          </a:schemeClr>
        </a:solidFill>
        <a:ln w="19050" cap="rnd" cmpd="sng" algn="ctr">
          <a:solidFill>
            <a:schemeClr val="accent2">
              <a:tint val="40000"/>
              <a:alpha val="90000"/>
              <a:hueOff val="-2727893"/>
              <a:satOff val="30071"/>
              <a:lumOff val="2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ABMs are more complex and open-ended</a:t>
          </a:r>
        </a:p>
      </dsp:txBody>
      <dsp:txXfrm rot="-5400000">
        <a:off x="2578114" y="1521042"/>
        <a:ext cx="5991928" cy="489944"/>
      </dsp:txXfrm>
    </dsp:sp>
    <dsp:sp modelId="{831C092C-0B78-4AF1-BD2D-81C5152876ED}">
      <dsp:nvSpPr>
        <dsp:cNvPr id="0" name=""/>
        <dsp:cNvSpPr/>
      </dsp:nvSpPr>
      <dsp:spPr>
        <a:xfrm>
          <a:off x="120" y="1426667"/>
          <a:ext cx="2577992" cy="678693"/>
        </a:xfrm>
        <a:prstGeom prst="roundRect">
          <a:avLst/>
        </a:prstGeom>
        <a:solidFill>
          <a:schemeClr val="accent2">
            <a:hueOff val="-1976191"/>
            <a:satOff val="9467"/>
            <a:lumOff val="875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Complexity</a:t>
          </a:r>
        </a:p>
      </dsp:txBody>
      <dsp:txXfrm>
        <a:off x="33251" y="1459798"/>
        <a:ext cx="2511730" cy="612431"/>
      </dsp:txXfrm>
    </dsp:sp>
    <dsp:sp modelId="{78D633B2-C284-400D-A498-61DE5FACF91A}">
      <dsp:nvSpPr>
        <dsp:cNvPr id="0" name=""/>
        <dsp:cNvSpPr/>
      </dsp:nvSpPr>
      <dsp:spPr>
        <a:xfrm rot="5400000">
          <a:off x="5544397" y="-299734"/>
          <a:ext cx="542954" cy="5556753"/>
        </a:xfrm>
        <a:prstGeom prst="round2SameRect">
          <a:avLst/>
        </a:prstGeom>
        <a:solidFill>
          <a:schemeClr val="accent2">
            <a:tint val="40000"/>
            <a:alpha val="90000"/>
            <a:hueOff val="-4091839"/>
            <a:satOff val="45107"/>
            <a:lumOff val="4296"/>
            <a:alphaOff val="0"/>
          </a:schemeClr>
        </a:solidFill>
        <a:ln w="19050" cap="rnd" cmpd="sng" algn="ctr">
          <a:solidFill>
            <a:schemeClr val="accent2">
              <a:tint val="40000"/>
              <a:alpha val="90000"/>
              <a:hueOff val="-4091839"/>
              <a:satOff val="45107"/>
              <a:lumOff val="42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SD modeling is not commonly done in Python</a:t>
          </a:r>
        </a:p>
      </dsp:txBody>
      <dsp:txXfrm rot="-5400000">
        <a:off x="3037498" y="2233670"/>
        <a:ext cx="5530248" cy="489944"/>
      </dsp:txXfrm>
    </dsp:sp>
    <dsp:sp modelId="{32640C93-F37A-47EB-8188-2A78B8D84BD4}">
      <dsp:nvSpPr>
        <dsp:cNvPr id="0" name=""/>
        <dsp:cNvSpPr/>
      </dsp:nvSpPr>
      <dsp:spPr>
        <a:xfrm>
          <a:off x="120" y="2139295"/>
          <a:ext cx="3037377" cy="678693"/>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Compatibility</a:t>
          </a:r>
        </a:p>
      </dsp:txBody>
      <dsp:txXfrm>
        <a:off x="33251" y="2172426"/>
        <a:ext cx="2971115" cy="6124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BB894-0FB8-4ADE-93CC-50AFF8B52758}">
      <dsp:nvSpPr>
        <dsp:cNvPr id="0" name=""/>
        <dsp:cNvSpPr/>
      </dsp:nvSpPr>
      <dsp:spPr>
        <a:xfrm>
          <a:off x="-3994383" y="-613199"/>
          <a:ext cx="4760115" cy="4760115"/>
        </a:xfrm>
        <a:prstGeom prst="blockArc">
          <a:avLst>
            <a:gd name="adj1" fmla="val 18900000"/>
            <a:gd name="adj2" fmla="val 2700000"/>
            <a:gd name="adj3" fmla="val 454"/>
          </a:avLst>
        </a:prstGeom>
        <a:noFill/>
        <a:ln w="19050"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4CAFAD-3E0A-4F6A-BB9D-26057AAF4EF1}">
      <dsp:nvSpPr>
        <dsp:cNvPr id="0" name=""/>
        <dsp:cNvSpPr/>
      </dsp:nvSpPr>
      <dsp:spPr>
        <a:xfrm>
          <a:off x="492433" y="353371"/>
          <a:ext cx="9078887" cy="706743"/>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978" tIns="53340" rIns="53340" bIns="53340" numCol="1" spcCol="1270" anchor="t" anchorCtr="0">
          <a:noAutofit/>
        </a:bodyPr>
        <a:lstStyle/>
        <a:p>
          <a:pPr marL="0" lvl="0" indent="0" algn="l" defTabSz="933450">
            <a:lnSpc>
              <a:spcPct val="90000"/>
            </a:lnSpc>
            <a:spcBef>
              <a:spcPct val="0"/>
            </a:spcBef>
            <a:spcAft>
              <a:spcPct val="35000"/>
            </a:spcAft>
            <a:buNone/>
          </a:pPr>
          <a:r>
            <a:rPr lang="en-US" sz="2100" kern="1200" dirty="0"/>
            <a:t>Models generated by </a:t>
          </a:r>
          <a:r>
            <a:rPr lang="en-US" sz="2100" i="1" kern="1200" dirty="0"/>
            <a:t>pram2mesa</a:t>
          </a:r>
          <a:r>
            <a:rPr lang="en-US" sz="2100" kern="1200" dirty="0"/>
            <a:t> are very slow</a:t>
          </a:r>
        </a:p>
        <a:p>
          <a:pPr marL="171450" lvl="1" indent="-171450" algn="l" defTabSz="711200">
            <a:lnSpc>
              <a:spcPct val="90000"/>
            </a:lnSpc>
            <a:spcBef>
              <a:spcPct val="0"/>
            </a:spcBef>
            <a:spcAft>
              <a:spcPct val="15000"/>
            </a:spcAft>
            <a:buChar char="•"/>
          </a:pPr>
          <a:r>
            <a:rPr lang="en-US" sz="1600" kern="1200" dirty="0"/>
            <a:t>In general, ABMs are slower than PRAMs, but </a:t>
          </a:r>
          <a:r>
            <a:rPr lang="en-US" sz="1600" i="1" kern="1200" dirty="0"/>
            <a:t>pram2mesa</a:t>
          </a:r>
          <a:r>
            <a:rPr lang="en-US" sz="1600" kern="1200" dirty="0"/>
            <a:t> is slow even for an ABM</a:t>
          </a:r>
        </a:p>
      </dsp:txBody>
      <dsp:txXfrm>
        <a:off x="492433" y="353371"/>
        <a:ext cx="9078887" cy="706743"/>
      </dsp:txXfrm>
    </dsp:sp>
    <dsp:sp modelId="{4772405A-EB93-4544-92C0-D654D97839DE}">
      <dsp:nvSpPr>
        <dsp:cNvPr id="0" name=""/>
        <dsp:cNvSpPr/>
      </dsp:nvSpPr>
      <dsp:spPr>
        <a:xfrm>
          <a:off x="50719" y="265028"/>
          <a:ext cx="883429" cy="883429"/>
        </a:xfrm>
        <a:prstGeom prst="ellipse">
          <a:avLst/>
        </a:prstGeom>
        <a:solidFill>
          <a:schemeClr val="lt1">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447F3C-03EA-4C58-98E5-26B61894FFC4}">
      <dsp:nvSpPr>
        <dsp:cNvPr id="0" name=""/>
        <dsp:cNvSpPr/>
      </dsp:nvSpPr>
      <dsp:spPr>
        <a:xfrm>
          <a:off x="749335" y="1413486"/>
          <a:ext cx="8821986" cy="706743"/>
        </a:xfrm>
        <a:prstGeom prst="rect">
          <a:avLst/>
        </a:prstGeom>
        <a:solidFill>
          <a:schemeClr val="accent3">
            <a:hueOff val="-716701"/>
            <a:satOff val="590"/>
            <a:lumOff val="-4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978"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Some functionality of PRAMs is not yet supported</a:t>
          </a:r>
        </a:p>
      </dsp:txBody>
      <dsp:txXfrm>
        <a:off x="749335" y="1413486"/>
        <a:ext cx="8821986" cy="706743"/>
      </dsp:txXfrm>
    </dsp:sp>
    <dsp:sp modelId="{CDB85ABB-ADF1-4B94-9C46-43600DAFB2F7}">
      <dsp:nvSpPr>
        <dsp:cNvPr id="0" name=""/>
        <dsp:cNvSpPr/>
      </dsp:nvSpPr>
      <dsp:spPr>
        <a:xfrm>
          <a:off x="307620" y="1325143"/>
          <a:ext cx="883429" cy="883429"/>
        </a:xfrm>
        <a:prstGeom prst="ellipse">
          <a:avLst/>
        </a:prstGeom>
        <a:solidFill>
          <a:schemeClr val="lt1">
            <a:hueOff val="0"/>
            <a:satOff val="0"/>
            <a:lumOff val="0"/>
            <a:alphaOff val="0"/>
          </a:schemeClr>
        </a:solidFill>
        <a:ln w="19050" cap="rnd" cmpd="sng" algn="ctr">
          <a:solidFill>
            <a:schemeClr val="accent3">
              <a:hueOff val="-716701"/>
              <a:satOff val="590"/>
              <a:lumOff val="-491"/>
              <a:alphaOff val="0"/>
            </a:schemeClr>
          </a:solidFill>
          <a:prstDash val="solid"/>
        </a:ln>
        <a:effectLst/>
      </dsp:spPr>
      <dsp:style>
        <a:lnRef idx="2">
          <a:scrgbClr r="0" g="0" b="0"/>
        </a:lnRef>
        <a:fillRef idx="1">
          <a:scrgbClr r="0" g="0" b="0"/>
        </a:fillRef>
        <a:effectRef idx="0">
          <a:scrgbClr r="0" g="0" b="0"/>
        </a:effectRef>
        <a:fontRef idx="minor"/>
      </dsp:style>
    </dsp:sp>
    <dsp:sp modelId="{5A2C653C-1A2A-407E-A599-382098997842}">
      <dsp:nvSpPr>
        <dsp:cNvPr id="0" name=""/>
        <dsp:cNvSpPr/>
      </dsp:nvSpPr>
      <dsp:spPr>
        <a:xfrm>
          <a:off x="492433" y="2473601"/>
          <a:ext cx="9078887" cy="706743"/>
        </a:xfrm>
        <a:prstGeom prst="rect">
          <a:avLst/>
        </a:prstGeom>
        <a:solidFill>
          <a:schemeClr val="accent3">
            <a:hueOff val="-1433403"/>
            <a:satOff val="1180"/>
            <a:lumOff val="-98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978"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There will always be bugs to fix!</a:t>
          </a:r>
        </a:p>
      </dsp:txBody>
      <dsp:txXfrm>
        <a:off x="492433" y="2473601"/>
        <a:ext cx="9078887" cy="706743"/>
      </dsp:txXfrm>
    </dsp:sp>
    <dsp:sp modelId="{A04E3C3A-B5CF-4216-8EBC-BC98CBCE970E}">
      <dsp:nvSpPr>
        <dsp:cNvPr id="0" name=""/>
        <dsp:cNvSpPr/>
      </dsp:nvSpPr>
      <dsp:spPr>
        <a:xfrm>
          <a:off x="50719" y="2385258"/>
          <a:ext cx="883429" cy="883429"/>
        </a:xfrm>
        <a:prstGeom prst="ellipse">
          <a:avLst/>
        </a:prstGeom>
        <a:solidFill>
          <a:schemeClr val="lt1">
            <a:hueOff val="0"/>
            <a:satOff val="0"/>
            <a:lumOff val="0"/>
            <a:alphaOff val="0"/>
          </a:schemeClr>
        </a:solidFill>
        <a:ln w="19050" cap="rnd" cmpd="sng" algn="ctr">
          <a:solidFill>
            <a:schemeClr val="accent3">
              <a:hueOff val="-1433403"/>
              <a:satOff val="1180"/>
              <a:lumOff val="-981"/>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8099F-4EE0-46B4-AABA-A91A76EE1D91}">
      <dsp:nvSpPr>
        <dsp:cNvPr id="0" name=""/>
        <dsp:cNvSpPr/>
      </dsp:nvSpPr>
      <dsp:spPr>
        <a:xfrm>
          <a:off x="0" y="0"/>
          <a:ext cx="8128000" cy="1169670"/>
        </a:xfrm>
        <a:prstGeom prst="roundRect">
          <a:avLst>
            <a:gd name="adj" fmla="val 10000"/>
          </a:avLst>
        </a:prstGeom>
        <a:solidFill>
          <a:schemeClr val="accent2">
            <a:alpha val="90000"/>
            <a:tint val="40000"/>
            <a:hueOff val="0"/>
            <a:satOff val="0"/>
            <a:lumOff val="0"/>
            <a:alphaOff val="0"/>
          </a:schemeClr>
        </a:solidFill>
        <a:ln w="19050"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9CBBE4-9CEA-4329-B688-709D525ABF4D}">
      <dsp:nvSpPr>
        <dsp:cNvPr id="0" name=""/>
        <dsp:cNvSpPr/>
      </dsp:nvSpPr>
      <dsp:spPr>
        <a:xfrm>
          <a:off x="246078" y="155956"/>
          <a:ext cx="1775777" cy="857758"/>
        </a:xfrm>
        <a:prstGeom prst="roundRect">
          <a:avLst>
            <a:gd name="adj" fmla="val 10000"/>
          </a:avLst>
        </a:prstGeom>
        <a:solidFill>
          <a:schemeClr val="accent2">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3BE7D3-EE5B-4C7C-AEC6-3D9B87C56464}">
      <dsp:nvSpPr>
        <dsp:cNvPr id="0" name=""/>
        <dsp:cNvSpPr/>
      </dsp:nvSpPr>
      <dsp:spPr>
        <a:xfrm rot="10800000">
          <a:off x="246078" y="1169670"/>
          <a:ext cx="1775777" cy="1429596"/>
        </a:xfrm>
        <a:prstGeom prst="round2SameRect">
          <a:avLst>
            <a:gd name="adj1" fmla="val 10500"/>
            <a:gd name="adj2" fmla="val 0"/>
          </a:avLst>
        </a:prstGeom>
        <a:solidFill>
          <a:schemeClr val="accent2">
            <a:shade val="8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US" sz="1500" kern="1200" dirty="0"/>
            <a:t>If the status of individual agents is very important</a:t>
          </a:r>
        </a:p>
      </dsp:txBody>
      <dsp:txXfrm rot="10800000">
        <a:off x="290043" y="1169670"/>
        <a:ext cx="1687847" cy="1385631"/>
      </dsp:txXfrm>
    </dsp:sp>
    <dsp:sp modelId="{3D7CEE0A-3E62-483D-90F1-75DC0BA2C450}">
      <dsp:nvSpPr>
        <dsp:cNvPr id="0" name=""/>
        <dsp:cNvSpPr/>
      </dsp:nvSpPr>
      <dsp:spPr>
        <a:xfrm>
          <a:off x="2199433" y="155956"/>
          <a:ext cx="1775777" cy="857758"/>
        </a:xfrm>
        <a:prstGeom prst="roundRect">
          <a:avLst>
            <a:gd name="adj" fmla="val 10000"/>
          </a:avLst>
        </a:prstGeom>
        <a:solidFill>
          <a:schemeClr val="accent2">
            <a:tint val="50000"/>
            <a:hueOff val="12944"/>
            <a:satOff val="-797"/>
            <a:lumOff val="445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AA542-F75D-43FF-900D-B35B75A2A7D3}">
      <dsp:nvSpPr>
        <dsp:cNvPr id="0" name=""/>
        <dsp:cNvSpPr/>
      </dsp:nvSpPr>
      <dsp:spPr>
        <a:xfrm rot="10800000">
          <a:off x="2199433" y="1169670"/>
          <a:ext cx="1775777" cy="1429596"/>
        </a:xfrm>
        <a:prstGeom prst="round2SameRect">
          <a:avLst>
            <a:gd name="adj1" fmla="val 10500"/>
            <a:gd name="adj2" fmla="val 0"/>
          </a:avLst>
        </a:prstGeom>
        <a:solidFill>
          <a:schemeClr val="accent2">
            <a:shade val="80000"/>
            <a:hueOff val="183474"/>
            <a:satOff val="-13330"/>
            <a:lumOff val="1130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US" sz="1500" kern="1200" dirty="0"/>
            <a:t>If agents’ statuses are important, but agents don’t need to be unique</a:t>
          </a:r>
        </a:p>
      </dsp:txBody>
      <dsp:txXfrm rot="10800000">
        <a:off x="2243398" y="1169670"/>
        <a:ext cx="1687847" cy="1385631"/>
      </dsp:txXfrm>
    </dsp:sp>
    <dsp:sp modelId="{9E267714-884B-4D94-B336-9704C374BDAB}">
      <dsp:nvSpPr>
        <dsp:cNvPr id="0" name=""/>
        <dsp:cNvSpPr/>
      </dsp:nvSpPr>
      <dsp:spPr>
        <a:xfrm>
          <a:off x="4152788" y="155956"/>
          <a:ext cx="1775777" cy="857758"/>
        </a:xfrm>
        <a:prstGeom prst="roundRect">
          <a:avLst>
            <a:gd name="adj" fmla="val 10000"/>
          </a:avLst>
        </a:prstGeom>
        <a:solidFill>
          <a:schemeClr val="accent2">
            <a:tint val="50000"/>
            <a:hueOff val="25887"/>
            <a:satOff val="-1593"/>
            <a:lumOff val="890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5C0687-C5E2-44FF-8673-C512E7E741D9}">
      <dsp:nvSpPr>
        <dsp:cNvPr id="0" name=""/>
        <dsp:cNvSpPr/>
      </dsp:nvSpPr>
      <dsp:spPr>
        <a:xfrm rot="10800000">
          <a:off x="4152788" y="1169670"/>
          <a:ext cx="1775777" cy="1429596"/>
        </a:xfrm>
        <a:prstGeom prst="round2SameRect">
          <a:avLst>
            <a:gd name="adj1" fmla="val 10500"/>
            <a:gd name="adj2" fmla="val 0"/>
          </a:avLst>
        </a:prstGeom>
        <a:solidFill>
          <a:schemeClr val="accent2">
            <a:shade val="80000"/>
            <a:hueOff val="366949"/>
            <a:satOff val="-26659"/>
            <a:lumOff val="2260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US" sz="1500" kern="1200" dirty="0"/>
            <a:t>To look at overall structure and movement in a system</a:t>
          </a:r>
        </a:p>
      </dsp:txBody>
      <dsp:txXfrm rot="10800000">
        <a:off x="4196753" y="1169670"/>
        <a:ext cx="1687847" cy="1385631"/>
      </dsp:txXfrm>
    </dsp:sp>
    <dsp:sp modelId="{EBCD495A-6D36-4FA9-9BF6-D8B92AE18DA0}">
      <dsp:nvSpPr>
        <dsp:cNvPr id="0" name=""/>
        <dsp:cNvSpPr/>
      </dsp:nvSpPr>
      <dsp:spPr>
        <a:xfrm>
          <a:off x="6106144" y="155956"/>
          <a:ext cx="1775777" cy="857758"/>
        </a:xfrm>
        <a:prstGeom prst="roundRect">
          <a:avLst>
            <a:gd name="adj" fmla="val 10000"/>
          </a:avLst>
        </a:prstGeom>
        <a:solidFill>
          <a:schemeClr val="accent2">
            <a:tint val="50000"/>
            <a:hueOff val="38831"/>
            <a:satOff val="-2390"/>
            <a:lumOff val="1335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94F1AC-D9A7-4EF5-A63B-1706A9916D6D}">
      <dsp:nvSpPr>
        <dsp:cNvPr id="0" name=""/>
        <dsp:cNvSpPr/>
      </dsp:nvSpPr>
      <dsp:spPr>
        <a:xfrm rot="10800000">
          <a:off x="6106144" y="1169670"/>
          <a:ext cx="1775777" cy="1429596"/>
        </a:xfrm>
        <a:prstGeom prst="round2SameRect">
          <a:avLst>
            <a:gd name="adj1" fmla="val 10500"/>
            <a:gd name="adj2" fmla="val 0"/>
          </a:avLst>
        </a:prstGeom>
        <a:solidFill>
          <a:schemeClr val="accent2">
            <a:shade val="80000"/>
            <a:hueOff val="550423"/>
            <a:satOff val="-39989"/>
            <a:lumOff val="3390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US" sz="1500" kern="1200" dirty="0"/>
            <a:t>For simple, purely mathematical structure, or as a part of a more complex model</a:t>
          </a:r>
        </a:p>
      </dsp:txBody>
      <dsp:txXfrm rot="10800000">
        <a:off x="6150109" y="1169670"/>
        <a:ext cx="1687847" cy="138563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31839-B775-4F64-AD69-9E62B35E7F27}" type="datetimeFigureOut">
              <a:rPr lang="en-US" smtClean="0"/>
              <a:t>7/27/2020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7F580-4A19-4C34-BE11-4BBD11B8CC39}" type="slidenum">
              <a:rPr lang="en-US" smtClean="0"/>
              <a:t>‹#›</a:t>
            </a:fld>
            <a:endParaRPr lang="en-US"/>
          </a:p>
        </p:txBody>
      </p:sp>
    </p:spTree>
    <p:extLst>
      <p:ext uri="{BB962C8B-B14F-4D97-AF65-F5344CB8AC3E}">
        <p14:creationId xmlns:p14="http://schemas.microsoft.com/office/powerpoint/2010/main" val="2879309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Models are used by scientific researchers, businesspeople, epidemiologists, and more to examine complex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Computers allow large models with many interactions to be simulated, and make it easy to experiment with parameters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Simulation allows you to explore risks, decisions, and outcomes using minimal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Government officials and company leaders can use simulations to prevent bad choices or implement new policies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it is not always obvious how various modeling frameworks differ, or which one to use for a specific scenario</a:t>
            </a:r>
          </a:p>
          <a:p>
            <a:endParaRPr lang="en-US" dirty="0"/>
          </a:p>
        </p:txBody>
      </p:sp>
      <p:sp>
        <p:nvSpPr>
          <p:cNvPr id="4" name="Slide Number Placeholder 3"/>
          <p:cNvSpPr>
            <a:spLocks noGrp="1"/>
          </p:cNvSpPr>
          <p:nvPr>
            <p:ph type="sldNum" sz="quarter" idx="5"/>
          </p:nvPr>
        </p:nvSpPr>
        <p:spPr/>
        <p:txBody>
          <a:bodyPr/>
          <a:lstStyle/>
          <a:p>
            <a:fld id="{27C7F580-4A19-4C34-BE11-4BBD11B8CC39}" type="slidenum">
              <a:rPr lang="en-US" smtClean="0"/>
              <a:t>2</a:t>
            </a:fld>
            <a:endParaRPr lang="en-US"/>
          </a:p>
        </p:txBody>
      </p:sp>
    </p:spTree>
    <p:extLst>
      <p:ext uri="{BB962C8B-B14F-4D97-AF65-F5344CB8AC3E}">
        <p14:creationId xmlns:p14="http://schemas.microsoft.com/office/powerpoint/2010/main" val="2758279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1,000,000 agent ABM might take weeks!)</a:t>
            </a:r>
          </a:p>
        </p:txBody>
      </p:sp>
      <p:sp>
        <p:nvSpPr>
          <p:cNvPr id="4" name="Slide Number Placeholder 3"/>
          <p:cNvSpPr>
            <a:spLocks noGrp="1"/>
          </p:cNvSpPr>
          <p:nvPr>
            <p:ph type="sldNum" sz="quarter" idx="5"/>
          </p:nvPr>
        </p:nvSpPr>
        <p:spPr/>
        <p:txBody>
          <a:bodyPr/>
          <a:lstStyle/>
          <a:p>
            <a:fld id="{27C7F580-4A19-4C34-BE11-4BBD11B8CC39}" type="slidenum">
              <a:rPr lang="en-US" smtClean="0"/>
              <a:t>19</a:t>
            </a:fld>
            <a:endParaRPr lang="en-US"/>
          </a:p>
        </p:txBody>
      </p:sp>
    </p:spTree>
    <p:extLst>
      <p:ext uri="{BB962C8B-B14F-4D97-AF65-F5344CB8AC3E}">
        <p14:creationId xmlns:p14="http://schemas.microsoft.com/office/powerpoint/2010/main" val="3861244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PRAM chooses the destination for a group of hundreds/thousands of agents as the same place.</a:t>
            </a:r>
          </a:p>
          <a:p>
            <a:endParaRPr lang="en-US" dirty="0"/>
          </a:p>
          <a:p>
            <a:r>
              <a:rPr lang="en-US" dirty="0"/>
              <a:t>This could be avoided: the PRAM could deterministically split groups destinations equally or using some other method</a:t>
            </a:r>
          </a:p>
          <a:p>
            <a:endParaRPr lang="en-US" dirty="0"/>
          </a:p>
          <a:p>
            <a:r>
              <a:rPr lang="en-US" dirty="0"/>
              <a:t>Is this a problem? No, just a different model</a:t>
            </a:r>
          </a:p>
          <a:p>
            <a:pPr marL="171450" indent="-171450">
              <a:buFont typeface="Arial" panose="020B0604020202020204" pitchFamily="34" charset="0"/>
              <a:buChar char="•"/>
            </a:pPr>
            <a:r>
              <a:rPr lang="en-US" dirty="0"/>
              <a:t>Maybe people migrate in caravans, so the chunking is appropriate</a:t>
            </a:r>
          </a:p>
        </p:txBody>
      </p:sp>
      <p:sp>
        <p:nvSpPr>
          <p:cNvPr id="4" name="Slide Number Placeholder 3"/>
          <p:cNvSpPr>
            <a:spLocks noGrp="1"/>
          </p:cNvSpPr>
          <p:nvPr>
            <p:ph type="sldNum" sz="quarter" idx="5"/>
          </p:nvPr>
        </p:nvSpPr>
        <p:spPr/>
        <p:txBody>
          <a:bodyPr/>
          <a:lstStyle/>
          <a:p>
            <a:fld id="{27C7F580-4A19-4C34-BE11-4BBD11B8CC39}" type="slidenum">
              <a:rPr lang="en-US" smtClean="0"/>
              <a:t>21</a:t>
            </a:fld>
            <a:endParaRPr lang="en-US"/>
          </a:p>
        </p:txBody>
      </p:sp>
    </p:spTree>
    <p:extLst>
      <p:ext uri="{BB962C8B-B14F-4D97-AF65-F5344CB8AC3E}">
        <p14:creationId xmlns:p14="http://schemas.microsoft.com/office/powerpoint/2010/main" val="850461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Like most models here, this is highly simplified (i.e. no weekends)</a:t>
            </a:r>
          </a:p>
          <a:p>
            <a:endParaRPr lang="en-US" dirty="0"/>
          </a:p>
          <a:p>
            <a:r>
              <a:rPr lang="en-US" dirty="0"/>
              <a:t>2) The ABM is run with only the two schools we are looking at, again for time concerns. This shouldn’t be an issue, since schools don’t really interact anyway</a:t>
            </a:r>
          </a:p>
          <a:p>
            <a:endParaRPr lang="en-US" dirty="0"/>
          </a:p>
          <a:p>
            <a:r>
              <a:rPr lang="en-US" dirty="0"/>
              <a:t>3) Due to an oversight on my part, the original ABM graphs shown here have been lost. The new ones available on the GitHub repository are equivalent, but </a:t>
            </a:r>
            <a:r>
              <a:rPr lang="en-US"/>
              <a:t>of course not identical</a:t>
            </a:r>
            <a:endParaRPr lang="en-US" dirty="0"/>
          </a:p>
        </p:txBody>
      </p:sp>
      <p:sp>
        <p:nvSpPr>
          <p:cNvPr id="4" name="Slide Number Placeholder 3"/>
          <p:cNvSpPr>
            <a:spLocks noGrp="1"/>
          </p:cNvSpPr>
          <p:nvPr>
            <p:ph type="sldNum" sz="quarter" idx="5"/>
          </p:nvPr>
        </p:nvSpPr>
        <p:spPr/>
        <p:txBody>
          <a:bodyPr/>
          <a:lstStyle/>
          <a:p>
            <a:fld id="{27C7F580-4A19-4C34-BE11-4BBD11B8CC39}" type="slidenum">
              <a:rPr lang="en-US" smtClean="0"/>
              <a:t>23</a:t>
            </a:fld>
            <a:endParaRPr lang="en-US"/>
          </a:p>
        </p:txBody>
      </p:sp>
    </p:spTree>
    <p:extLst>
      <p:ext uri="{BB962C8B-B14F-4D97-AF65-F5344CB8AC3E}">
        <p14:creationId xmlns:p14="http://schemas.microsoft.com/office/powerpoint/2010/main" val="246040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the original SIRS model, this stabilizes quickly. Because most students won’t go home, it is similar to the original SIRS</a:t>
            </a:r>
          </a:p>
        </p:txBody>
      </p:sp>
      <p:sp>
        <p:nvSpPr>
          <p:cNvPr id="4" name="Slide Number Placeholder 3"/>
          <p:cNvSpPr>
            <a:spLocks noGrp="1"/>
          </p:cNvSpPr>
          <p:nvPr>
            <p:ph type="sldNum" sz="quarter" idx="5"/>
          </p:nvPr>
        </p:nvSpPr>
        <p:spPr/>
        <p:txBody>
          <a:bodyPr/>
          <a:lstStyle/>
          <a:p>
            <a:fld id="{27C7F580-4A19-4C34-BE11-4BBD11B8CC39}" type="slidenum">
              <a:rPr lang="en-US" smtClean="0"/>
              <a:t>24</a:t>
            </a:fld>
            <a:endParaRPr lang="en-US"/>
          </a:p>
        </p:txBody>
      </p:sp>
    </p:spTree>
    <p:extLst>
      <p:ext uri="{BB962C8B-B14F-4D97-AF65-F5344CB8AC3E}">
        <p14:creationId xmlns:p14="http://schemas.microsoft.com/office/powerpoint/2010/main" val="777086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C7F580-4A19-4C34-BE11-4BBD11B8CC39}" type="slidenum">
              <a:rPr lang="en-US" smtClean="0"/>
              <a:t>26</a:t>
            </a:fld>
            <a:endParaRPr lang="en-US"/>
          </a:p>
        </p:txBody>
      </p:sp>
    </p:spTree>
    <p:extLst>
      <p:ext uri="{BB962C8B-B14F-4D97-AF65-F5344CB8AC3E}">
        <p14:creationId xmlns:p14="http://schemas.microsoft.com/office/powerpoint/2010/main" val="2640941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the two runs where the blue susceptible lines plateau; this means every agent is susceptible (i.e. none are infected)</a:t>
            </a:r>
          </a:p>
        </p:txBody>
      </p:sp>
      <p:sp>
        <p:nvSpPr>
          <p:cNvPr id="4" name="Slide Number Placeholder 3"/>
          <p:cNvSpPr>
            <a:spLocks noGrp="1"/>
          </p:cNvSpPr>
          <p:nvPr>
            <p:ph type="sldNum" sz="quarter" idx="5"/>
          </p:nvPr>
        </p:nvSpPr>
        <p:spPr/>
        <p:txBody>
          <a:bodyPr/>
          <a:lstStyle/>
          <a:p>
            <a:fld id="{27C7F580-4A19-4C34-BE11-4BBD11B8CC39}" type="slidenum">
              <a:rPr lang="en-US" smtClean="0"/>
              <a:t>27</a:t>
            </a:fld>
            <a:endParaRPr lang="en-US"/>
          </a:p>
        </p:txBody>
      </p:sp>
    </p:spTree>
    <p:extLst>
      <p:ext uri="{BB962C8B-B14F-4D97-AF65-F5344CB8AC3E}">
        <p14:creationId xmlns:p14="http://schemas.microsoft.com/office/powerpoint/2010/main" val="2817462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you sacrifice simplicity and speed for power and flexibility</a:t>
            </a:r>
          </a:p>
        </p:txBody>
      </p:sp>
      <p:sp>
        <p:nvSpPr>
          <p:cNvPr id="4" name="Slide Number Placeholder 3"/>
          <p:cNvSpPr>
            <a:spLocks noGrp="1"/>
          </p:cNvSpPr>
          <p:nvPr>
            <p:ph type="sldNum" sz="quarter" idx="5"/>
          </p:nvPr>
        </p:nvSpPr>
        <p:spPr/>
        <p:txBody>
          <a:bodyPr/>
          <a:lstStyle/>
          <a:p>
            <a:fld id="{27C7F580-4A19-4C34-BE11-4BBD11B8CC39}" type="slidenum">
              <a:rPr lang="en-US" smtClean="0"/>
              <a:t>29</a:t>
            </a:fld>
            <a:endParaRPr lang="en-US"/>
          </a:p>
        </p:txBody>
      </p:sp>
    </p:spTree>
    <p:extLst>
      <p:ext uri="{BB962C8B-B14F-4D97-AF65-F5344CB8AC3E}">
        <p14:creationId xmlns:p14="http://schemas.microsoft.com/office/powerpoint/2010/main" val="1205266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ABM and PRAM are very similar: both have agents interacting with each other in a shared environment and with shared rules</a:t>
            </a:r>
          </a:p>
          <a:p>
            <a:endParaRPr lang="en-US" dirty="0"/>
          </a:p>
          <a:p>
            <a:r>
              <a:rPr lang="en-US" dirty="0"/>
              <a:t>The key distinction is that ABM works on an individual level, while PRAM works on a group level</a:t>
            </a:r>
          </a:p>
        </p:txBody>
      </p:sp>
      <p:sp>
        <p:nvSpPr>
          <p:cNvPr id="4" name="Slide Number Placeholder 3"/>
          <p:cNvSpPr>
            <a:spLocks noGrp="1"/>
          </p:cNvSpPr>
          <p:nvPr>
            <p:ph type="sldNum" sz="quarter" idx="5"/>
          </p:nvPr>
        </p:nvSpPr>
        <p:spPr/>
        <p:txBody>
          <a:bodyPr/>
          <a:lstStyle/>
          <a:p>
            <a:fld id="{27C7F580-4A19-4C34-BE11-4BBD11B8CC39}" type="slidenum">
              <a:rPr lang="en-US" smtClean="0"/>
              <a:t>3</a:t>
            </a:fld>
            <a:endParaRPr lang="en-US"/>
          </a:p>
        </p:txBody>
      </p:sp>
    </p:spTree>
    <p:extLst>
      <p:ext uri="{BB962C8B-B14F-4D97-AF65-F5344CB8AC3E}">
        <p14:creationId xmlns:p14="http://schemas.microsoft.com/office/powerpoint/2010/main" val="2877807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ABMs are individual-level and PRAMs are group-level, SD and ODE models are population-level</a:t>
            </a:r>
          </a:p>
        </p:txBody>
      </p:sp>
      <p:sp>
        <p:nvSpPr>
          <p:cNvPr id="4" name="Slide Number Placeholder 3"/>
          <p:cNvSpPr>
            <a:spLocks noGrp="1"/>
          </p:cNvSpPr>
          <p:nvPr>
            <p:ph type="sldNum" sz="quarter" idx="5"/>
          </p:nvPr>
        </p:nvSpPr>
        <p:spPr/>
        <p:txBody>
          <a:bodyPr/>
          <a:lstStyle/>
          <a:p>
            <a:fld id="{27C7F580-4A19-4C34-BE11-4BBD11B8CC39}" type="slidenum">
              <a:rPr lang="en-US" smtClean="0"/>
              <a:t>4</a:t>
            </a:fld>
            <a:endParaRPr lang="en-US"/>
          </a:p>
        </p:txBody>
      </p:sp>
    </p:spTree>
    <p:extLst>
      <p:ext uri="{BB962C8B-B14F-4D97-AF65-F5344CB8AC3E}">
        <p14:creationId xmlns:p14="http://schemas.microsoft.com/office/powerpoint/2010/main" val="365457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Spending additional time polishing </a:t>
            </a:r>
            <a:r>
              <a:rPr lang="en-US" i="1" dirty="0"/>
              <a:t>pram2mesa</a:t>
            </a:r>
            <a:r>
              <a:rPr lang="en-US" dirty="0"/>
              <a:t> was preferable to creating multiple, worse pieces of software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ABMs are more open-ended and flexible than PRAMs, making it difficult to create a PRAM from an ABM</a:t>
            </a:r>
          </a:p>
          <a:p>
            <a:endParaRPr lang="en-US" dirty="0"/>
          </a:p>
        </p:txBody>
      </p:sp>
      <p:sp>
        <p:nvSpPr>
          <p:cNvPr id="4" name="Slide Number Placeholder 3"/>
          <p:cNvSpPr>
            <a:spLocks noGrp="1"/>
          </p:cNvSpPr>
          <p:nvPr>
            <p:ph type="sldNum" sz="quarter" idx="5"/>
          </p:nvPr>
        </p:nvSpPr>
        <p:spPr/>
        <p:txBody>
          <a:bodyPr/>
          <a:lstStyle/>
          <a:p>
            <a:fld id="{27C7F580-4A19-4C34-BE11-4BBD11B8CC39}" type="slidenum">
              <a:rPr lang="en-US" smtClean="0"/>
              <a:t>7</a:t>
            </a:fld>
            <a:endParaRPr lang="en-US"/>
          </a:p>
        </p:txBody>
      </p:sp>
    </p:spTree>
    <p:extLst>
      <p:ext uri="{BB962C8B-B14F-4D97-AF65-F5344CB8AC3E}">
        <p14:creationId xmlns:p14="http://schemas.microsoft.com/office/powerpoint/2010/main" val="2460823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supported: some types of rules</a:t>
            </a:r>
          </a:p>
          <a:p>
            <a:endParaRPr lang="en-US" dirty="0"/>
          </a:p>
          <a:p>
            <a:r>
              <a:rPr lang="en-US" dirty="0"/>
              <a:t>Bug fixing also includes reliability and testing</a:t>
            </a:r>
          </a:p>
        </p:txBody>
      </p:sp>
      <p:sp>
        <p:nvSpPr>
          <p:cNvPr id="4" name="Slide Number Placeholder 3"/>
          <p:cNvSpPr>
            <a:spLocks noGrp="1"/>
          </p:cNvSpPr>
          <p:nvPr>
            <p:ph type="sldNum" sz="quarter" idx="5"/>
          </p:nvPr>
        </p:nvSpPr>
        <p:spPr/>
        <p:txBody>
          <a:bodyPr/>
          <a:lstStyle/>
          <a:p>
            <a:fld id="{27C7F580-4A19-4C34-BE11-4BBD11B8CC39}" type="slidenum">
              <a:rPr lang="en-US" smtClean="0"/>
              <a:t>11</a:t>
            </a:fld>
            <a:endParaRPr lang="en-US"/>
          </a:p>
        </p:txBody>
      </p:sp>
    </p:spTree>
    <p:extLst>
      <p:ext uri="{BB962C8B-B14F-4D97-AF65-F5344CB8AC3E}">
        <p14:creationId xmlns:p14="http://schemas.microsoft.com/office/powerpoint/2010/main" val="800343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how the PRAM model produces smooth lines – this is because it averages the number of agents being infected, recovered, or susceptible</a:t>
            </a:r>
          </a:p>
          <a:p>
            <a:r>
              <a:rPr lang="en-US" dirty="0" err="1"/>
              <a:t>I.e</a:t>
            </a:r>
            <a:r>
              <a:rPr lang="en-US" dirty="0"/>
              <a:t>: if 1000 agents are Susceptible with a 0.1 chance to become infected:</a:t>
            </a:r>
          </a:p>
          <a:p>
            <a:pPr marL="171450" indent="-171450">
              <a:buFont typeface="Arial" panose="020B0604020202020204" pitchFamily="34" charset="0"/>
              <a:buChar char="•"/>
            </a:pPr>
            <a:r>
              <a:rPr lang="en-US" dirty="0"/>
              <a:t>PRAM: 100 agents will move from Susceptible to Infected</a:t>
            </a:r>
          </a:p>
          <a:p>
            <a:pPr marL="171450" indent="-171450">
              <a:buFont typeface="Arial" panose="020B0604020202020204" pitchFamily="34" charset="0"/>
              <a:buChar char="•"/>
            </a:pPr>
            <a:r>
              <a:rPr lang="en-US" dirty="0"/>
              <a:t>ABM: Checks each agent individually. On average, 100 will be infected, but the empirical number varies</a:t>
            </a:r>
          </a:p>
        </p:txBody>
      </p:sp>
      <p:sp>
        <p:nvSpPr>
          <p:cNvPr id="4" name="Slide Number Placeholder 3"/>
          <p:cNvSpPr>
            <a:spLocks noGrp="1"/>
          </p:cNvSpPr>
          <p:nvPr>
            <p:ph type="sldNum" sz="quarter" idx="5"/>
          </p:nvPr>
        </p:nvSpPr>
        <p:spPr/>
        <p:txBody>
          <a:bodyPr/>
          <a:lstStyle/>
          <a:p>
            <a:fld id="{27C7F580-4A19-4C34-BE11-4BBD11B8CC39}" type="slidenum">
              <a:rPr lang="en-US" smtClean="0"/>
              <a:t>13</a:t>
            </a:fld>
            <a:endParaRPr lang="en-US"/>
          </a:p>
        </p:txBody>
      </p:sp>
    </p:spTree>
    <p:extLst>
      <p:ext uri="{BB962C8B-B14F-4D97-AF65-F5344CB8AC3E}">
        <p14:creationId xmlns:p14="http://schemas.microsoft.com/office/powerpoint/2010/main" val="3359553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with stochasticity (randomness) are often run several times to avoid outliers and get a better grasp of shape/dynamics</a:t>
            </a:r>
          </a:p>
          <a:p>
            <a:endParaRPr lang="en-US" dirty="0"/>
          </a:p>
          <a:p>
            <a:r>
              <a:rPr lang="en-US" dirty="0"/>
              <a:t>The PRAM doesn’t need this, because there is not actually randomness</a:t>
            </a:r>
          </a:p>
        </p:txBody>
      </p:sp>
      <p:sp>
        <p:nvSpPr>
          <p:cNvPr id="4" name="Slide Number Placeholder 3"/>
          <p:cNvSpPr>
            <a:spLocks noGrp="1"/>
          </p:cNvSpPr>
          <p:nvPr>
            <p:ph type="sldNum" sz="quarter" idx="5"/>
          </p:nvPr>
        </p:nvSpPr>
        <p:spPr/>
        <p:txBody>
          <a:bodyPr/>
          <a:lstStyle/>
          <a:p>
            <a:fld id="{27C7F580-4A19-4C34-BE11-4BBD11B8CC39}" type="slidenum">
              <a:rPr lang="en-US" smtClean="0"/>
              <a:t>14</a:t>
            </a:fld>
            <a:endParaRPr lang="en-US"/>
          </a:p>
        </p:txBody>
      </p:sp>
    </p:spTree>
    <p:extLst>
      <p:ext uri="{BB962C8B-B14F-4D97-AF65-F5344CB8AC3E}">
        <p14:creationId xmlns:p14="http://schemas.microsoft.com/office/powerpoint/2010/main" val="2710017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shape of the migration curve:</a:t>
            </a:r>
          </a:p>
          <a:p>
            <a:pPr marL="171450" indent="-171450">
              <a:buFont typeface="Arial" panose="020B0604020202020204" pitchFamily="34" charset="0"/>
              <a:buChar char="•"/>
            </a:pPr>
            <a:r>
              <a:rPr lang="en-US" dirty="0"/>
              <a:t>Goes up while agents flee the conflict and haven’t started settling yet</a:t>
            </a:r>
          </a:p>
          <a:p>
            <a:pPr marL="171450" indent="-171450">
              <a:buFont typeface="Arial" panose="020B0604020202020204" pitchFamily="34" charset="0"/>
              <a:buChar char="•"/>
            </a:pPr>
            <a:r>
              <a:rPr lang="en-US" dirty="0"/>
              <a:t>Stays stable while agents are both fleeing and settling at equal rates</a:t>
            </a:r>
          </a:p>
          <a:p>
            <a:pPr marL="171450" indent="-171450">
              <a:buFont typeface="Arial" panose="020B0604020202020204" pitchFamily="34" charset="0"/>
              <a:buChar char="•"/>
            </a:pPr>
            <a:r>
              <a:rPr lang="en-US" dirty="0"/>
              <a:t>Goes down when the conflict ends no new migration starts</a:t>
            </a:r>
          </a:p>
          <a:p>
            <a:endParaRPr lang="en-US" dirty="0"/>
          </a:p>
          <a:p>
            <a:r>
              <a:rPr lang="en-US" dirty="0"/>
              <a:t>Caveat: ABM has population size 1,000, while PRAM has size 1,000,000 (more on next slide)</a:t>
            </a:r>
          </a:p>
        </p:txBody>
      </p:sp>
      <p:sp>
        <p:nvSpPr>
          <p:cNvPr id="4" name="Slide Number Placeholder 3"/>
          <p:cNvSpPr>
            <a:spLocks noGrp="1"/>
          </p:cNvSpPr>
          <p:nvPr>
            <p:ph type="sldNum" sz="quarter" idx="5"/>
          </p:nvPr>
        </p:nvSpPr>
        <p:spPr/>
        <p:txBody>
          <a:bodyPr/>
          <a:lstStyle/>
          <a:p>
            <a:fld id="{27C7F580-4A19-4C34-BE11-4BBD11B8CC39}" type="slidenum">
              <a:rPr lang="en-US" smtClean="0"/>
              <a:t>17</a:t>
            </a:fld>
            <a:endParaRPr lang="en-US"/>
          </a:p>
        </p:txBody>
      </p:sp>
    </p:spTree>
    <p:extLst>
      <p:ext uri="{BB962C8B-B14F-4D97-AF65-F5344CB8AC3E}">
        <p14:creationId xmlns:p14="http://schemas.microsoft.com/office/powerpoint/2010/main" val="2840928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Caveat: ABM has population size 1,000, while PRAM has size 1,000,000 (more on next slide)</a:t>
            </a:r>
          </a:p>
          <a:p>
            <a:endParaRPr lang="en-US" dirty="0"/>
          </a:p>
        </p:txBody>
      </p:sp>
      <p:sp>
        <p:nvSpPr>
          <p:cNvPr id="4" name="Slide Number Placeholder 3"/>
          <p:cNvSpPr>
            <a:spLocks noGrp="1"/>
          </p:cNvSpPr>
          <p:nvPr>
            <p:ph type="sldNum" sz="quarter" idx="5"/>
          </p:nvPr>
        </p:nvSpPr>
        <p:spPr/>
        <p:txBody>
          <a:bodyPr/>
          <a:lstStyle/>
          <a:p>
            <a:fld id="{27C7F580-4A19-4C34-BE11-4BBD11B8CC39}" type="slidenum">
              <a:rPr lang="en-US" smtClean="0"/>
              <a:t>18</a:t>
            </a:fld>
            <a:endParaRPr lang="en-US"/>
          </a:p>
        </p:txBody>
      </p:sp>
    </p:spTree>
    <p:extLst>
      <p:ext uri="{BB962C8B-B14F-4D97-AF65-F5344CB8AC3E}">
        <p14:creationId xmlns:p14="http://schemas.microsoft.com/office/powerpoint/2010/main" val="2363252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54E02-F1A6-44EC-B492-08010BA12FD0}" type="datetimeFigureOut">
              <a:rPr lang="en-US" smtClean="0"/>
              <a:t>7/27/2020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39212-152D-4DF7-A316-21A9684DF65E}" type="slidenum">
              <a:rPr lang="en-US" smtClean="0"/>
              <a:t>‹#›</a:t>
            </a:fld>
            <a:endParaRPr lang="en-US"/>
          </a:p>
        </p:txBody>
      </p:sp>
    </p:spTree>
    <p:extLst>
      <p:ext uri="{BB962C8B-B14F-4D97-AF65-F5344CB8AC3E}">
        <p14:creationId xmlns:p14="http://schemas.microsoft.com/office/powerpoint/2010/main" val="1151738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54E02-F1A6-44EC-B492-08010BA12FD0}" type="datetimeFigureOut">
              <a:rPr lang="en-US" smtClean="0"/>
              <a:t>7/27/2020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39212-152D-4DF7-A316-21A9684DF65E}" type="slidenum">
              <a:rPr lang="en-US" smtClean="0"/>
              <a:t>‹#›</a:t>
            </a:fld>
            <a:endParaRPr lang="en-US"/>
          </a:p>
        </p:txBody>
      </p:sp>
    </p:spTree>
    <p:extLst>
      <p:ext uri="{BB962C8B-B14F-4D97-AF65-F5344CB8AC3E}">
        <p14:creationId xmlns:p14="http://schemas.microsoft.com/office/powerpoint/2010/main" val="3208155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54E02-F1A6-44EC-B492-08010BA12FD0}" type="datetimeFigureOut">
              <a:rPr lang="en-US" smtClean="0"/>
              <a:t>7/27/2020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39212-152D-4DF7-A316-21A9684DF65E}"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981295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54E02-F1A6-44EC-B492-08010BA12FD0}" type="datetimeFigureOut">
              <a:rPr lang="en-US" smtClean="0"/>
              <a:t>7/27/2020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39212-152D-4DF7-A316-21A9684DF65E}" type="slidenum">
              <a:rPr lang="en-US" smtClean="0"/>
              <a:t>‹#›</a:t>
            </a:fld>
            <a:endParaRPr lang="en-US"/>
          </a:p>
        </p:txBody>
      </p:sp>
    </p:spTree>
    <p:extLst>
      <p:ext uri="{BB962C8B-B14F-4D97-AF65-F5344CB8AC3E}">
        <p14:creationId xmlns:p14="http://schemas.microsoft.com/office/powerpoint/2010/main" val="545143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54E02-F1A6-44EC-B492-08010BA12FD0}" type="datetimeFigureOut">
              <a:rPr lang="en-US" smtClean="0"/>
              <a:t>7/27/2020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39212-152D-4DF7-A316-21A9684DF65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72712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54E02-F1A6-44EC-B492-08010BA12FD0}" type="datetimeFigureOut">
              <a:rPr lang="en-US" smtClean="0"/>
              <a:t>7/27/2020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39212-152D-4DF7-A316-21A9684DF65E}" type="slidenum">
              <a:rPr lang="en-US" smtClean="0"/>
              <a:t>‹#›</a:t>
            </a:fld>
            <a:endParaRPr lang="en-US"/>
          </a:p>
        </p:txBody>
      </p:sp>
    </p:spTree>
    <p:extLst>
      <p:ext uri="{BB962C8B-B14F-4D97-AF65-F5344CB8AC3E}">
        <p14:creationId xmlns:p14="http://schemas.microsoft.com/office/powerpoint/2010/main" val="762957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54E02-F1A6-44EC-B492-08010BA12FD0}" type="datetimeFigureOut">
              <a:rPr lang="en-US" smtClean="0"/>
              <a:t>7/27/2020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39212-152D-4DF7-A316-21A9684DF65E}" type="slidenum">
              <a:rPr lang="en-US" smtClean="0"/>
              <a:t>‹#›</a:t>
            </a:fld>
            <a:endParaRPr lang="en-US"/>
          </a:p>
        </p:txBody>
      </p:sp>
    </p:spTree>
    <p:extLst>
      <p:ext uri="{BB962C8B-B14F-4D97-AF65-F5344CB8AC3E}">
        <p14:creationId xmlns:p14="http://schemas.microsoft.com/office/powerpoint/2010/main" val="3332025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54E02-F1A6-44EC-B492-08010BA12FD0}" type="datetimeFigureOut">
              <a:rPr lang="en-US" smtClean="0"/>
              <a:t>7/27/2020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39212-152D-4DF7-A316-21A9684DF65E}" type="slidenum">
              <a:rPr lang="en-US" smtClean="0"/>
              <a:t>‹#›</a:t>
            </a:fld>
            <a:endParaRPr lang="en-US"/>
          </a:p>
        </p:txBody>
      </p:sp>
    </p:spTree>
    <p:extLst>
      <p:ext uri="{BB962C8B-B14F-4D97-AF65-F5344CB8AC3E}">
        <p14:creationId xmlns:p14="http://schemas.microsoft.com/office/powerpoint/2010/main" val="1462578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54E02-F1A6-44EC-B492-08010BA12FD0}" type="datetimeFigureOut">
              <a:rPr lang="en-US" smtClean="0"/>
              <a:t>7/27/2020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39212-152D-4DF7-A316-21A9684DF65E}" type="slidenum">
              <a:rPr lang="en-US" smtClean="0"/>
              <a:t>‹#›</a:t>
            </a:fld>
            <a:endParaRPr lang="en-US"/>
          </a:p>
        </p:txBody>
      </p:sp>
    </p:spTree>
    <p:extLst>
      <p:ext uri="{BB962C8B-B14F-4D97-AF65-F5344CB8AC3E}">
        <p14:creationId xmlns:p14="http://schemas.microsoft.com/office/powerpoint/2010/main" val="629342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54E02-F1A6-44EC-B492-08010BA12FD0}" type="datetimeFigureOut">
              <a:rPr lang="en-US" smtClean="0"/>
              <a:t>7/27/2020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39212-152D-4DF7-A316-21A9684DF65E}" type="slidenum">
              <a:rPr lang="en-US" smtClean="0"/>
              <a:t>‹#›</a:t>
            </a:fld>
            <a:endParaRPr lang="en-US"/>
          </a:p>
        </p:txBody>
      </p:sp>
    </p:spTree>
    <p:extLst>
      <p:ext uri="{BB962C8B-B14F-4D97-AF65-F5344CB8AC3E}">
        <p14:creationId xmlns:p14="http://schemas.microsoft.com/office/powerpoint/2010/main" val="155579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854E02-F1A6-44EC-B492-08010BA12FD0}" type="datetimeFigureOut">
              <a:rPr lang="en-US" smtClean="0"/>
              <a:t>7/27/2020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839212-152D-4DF7-A316-21A9684DF65E}" type="slidenum">
              <a:rPr lang="en-US" smtClean="0"/>
              <a:t>‹#›</a:t>
            </a:fld>
            <a:endParaRPr lang="en-US"/>
          </a:p>
        </p:txBody>
      </p:sp>
    </p:spTree>
    <p:extLst>
      <p:ext uri="{BB962C8B-B14F-4D97-AF65-F5344CB8AC3E}">
        <p14:creationId xmlns:p14="http://schemas.microsoft.com/office/powerpoint/2010/main" val="1383110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54E02-F1A6-44EC-B492-08010BA12FD0}" type="datetimeFigureOut">
              <a:rPr lang="en-US" smtClean="0"/>
              <a:t>7/27/2020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839212-152D-4DF7-A316-21A9684DF65E}" type="slidenum">
              <a:rPr lang="en-US" smtClean="0"/>
              <a:t>‹#›</a:t>
            </a:fld>
            <a:endParaRPr lang="en-US"/>
          </a:p>
        </p:txBody>
      </p:sp>
    </p:spTree>
    <p:extLst>
      <p:ext uri="{BB962C8B-B14F-4D97-AF65-F5344CB8AC3E}">
        <p14:creationId xmlns:p14="http://schemas.microsoft.com/office/powerpoint/2010/main" val="3353940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854E02-F1A6-44EC-B492-08010BA12FD0}" type="datetimeFigureOut">
              <a:rPr lang="en-US" smtClean="0"/>
              <a:t>7/27/2020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839212-152D-4DF7-A316-21A9684DF65E}" type="slidenum">
              <a:rPr lang="en-US" smtClean="0"/>
              <a:t>‹#›</a:t>
            </a:fld>
            <a:endParaRPr lang="en-US"/>
          </a:p>
        </p:txBody>
      </p:sp>
    </p:spTree>
    <p:extLst>
      <p:ext uri="{BB962C8B-B14F-4D97-AF65-F5344CB8AC3E}">
        <p14:creationId xmlns:p14="http://schemas.microsoft.com/office/powerpoint/2010/main" val="1920952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54E02-F1A6-44EC-B492-08010BA12FD0}" type="datetimeFigureOut">
              <a:rPr lang="en-US" smtClean="0"/>
              <a:t>7/27/2020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839212-152D-4DF7-A316-21A9684DF65E}" type="slidenum">
              <a:rPr lang="en-US" smtClean="0"/>
              <a:t>‹#›</a:t>
            </a:fld>
            <a:endParaRPr lang="en-US"/>
          </a:p>
        </p:txBody>
      </p:sp>
    </p:spTree>
    <p:extLst>
      <p:ext uri="{BB962C8B-B14F-4D97-AF65-F5344CB8AC3E}">
        <p14:creationId xmlns:p14="http://schemas.microsoft.com/office/powerpoint/2010/main" val="3644084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54E02-F1A6-44EC-B492-08010BA12FD0}" type="datetimeFigureOut">
              <a:rPr lang="en-US" smtClean="0"/>
              <a:t>7/27/2020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839212-152D-4DF7-A316-21A9684DF65E}" type="slidenum">
              <a:rPr lang="en-US" smtClean="0"/>
              <a:t>‹#›</a:t>
            </a:fld>
            <a:endParaRPr lang="en-US"/>
          </a:p>
        </p:txBody>
      </p:sp>
    </p:spTree>
    <p:extLst>
      <p:ext uri="{BB962C8B-B14F-4D97-AF65-F5344CB8AC3E}">
        <p14:creationId xmlns:p14="http://schemas.microsoft.com/office/powerpoint/2010/main" val="2812169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854E02-F1A6-44EC-B492-08010BA12FD0}" type="datetimeFigureOut">
              <a:rPr lang="en-US" smtClean="0"/>
              <a:t>7/27/2020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839212-152D-4DF7-A316-21A9684DF65E}" type="slidenum">
              <a:rPr lang="en-US" smtClean="0"/>
              <a:t>‹#›</a:t>
            </a:fld>
            <a:endParaRPr lang="en-US"/>
          </a:p>
        </p:txBody>
      </p:sp>
    </p:spTree>
    <p:extLst>
      <p:ext uri="{BB962C8B-B14F-4D97-AF65-F5344CB8AC3E}">
        <p14:creationId xmlns:p14="http://schemas.microsoft.com/office/powerpoint/2010/main" val="112705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5854E02-F1A6-44EC-B492-08010BA12FD0}" type="datetimeFigureOut">
              <a:rPr lang="en-US" smtClean="0"/>
              <a:t>7/27/2020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E839212-152D-4DF7-A316-21A9684DF65E}" type="slidenum">
              <a:rPr lang="en-US" smtClean="0"/>
              <a:t>‹#›</a:t>
            </a:fld>
            <a:endParaRPr lang="en-US"/>
          </a:p>
        </p:txBody>
      </p:sp>
    </p:spTree>
    <p:extLst>
      <p:ext uri="{BB962C8B-B14F-4D97-AF65-F5344CB8AC3E}">
        <p14:creationId xmlns:p14="http://schemas.microsoft.com/office/powerpoint/2010/main" val="12600040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evan.kozierok@pitt.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23.svg"/><Relationship Id="rId5" Type="http://schemas.openxmlformats.org/officeDocument/2006/relationships/diagramQuickStyle" Target="../diagrams/quickStyle3.xml"/><Relationship Id="rId10" Type="http://schemas.openxmlformats.org/officeDocument/2006/relationships/image" Target="../media/image22.png"/><Relationship Id="rId4" Type="http://schemas.openxmlformats.org/officeDocument/2006/relationships/diagramLayout" Target="../diagrams/layout3.xml"/><Relationship Id="rId9" Type="http://schemas.openxmlformats.org/officeDocument/2006/relationships/image" Target="../media/image21.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chart" Target="../charts/chart1.xml"/><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mailto:evan.kozierok@gmail.com"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evankozierok/pram2mesa" TargetMode="External"/><Relationship Id="rId1" Type="http://schemas.openxmlformats.org/officeDocument/2006/relationships/slideLayout" Target="../slideLayouts/slideLayout4.xml"/><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B87A7-437E-497D-B73F-B57054096CAA}"/>
              </a:ext>
            </a:extLst>
          </p:cNvPr>
          <p:cNvSpPr>
            <a:spLocks noGrp="1"/>
          </p:cNvSpPr>
          <p:nvPr>
            <p:ph type="ctrTitle"/>
          </p:nvPr>
        </p:nvSpPr>
        <p:spPr>
          <a:xfrm>
            <a:off x="855677" y="2404534"/>
            <a:ext cx="8418326" cy="1646302"/>
          </a:xfrm>
        </p:spPr>
        <p:txBody>
          <a:bodyPr/>
          <a:lstStyle/>
          <a:p>
            <a:r>
              <a:rPr lang="en-US" dirty="0"/>
              <a:t>Comparing and Translating Computational Models</a:t>
            </a:r>
          </a:p>
        </p:txBody>
      </p:sp>
      <p:sp>
        <p:nvSpPr>
          <p:cNvPr id="3" name="Subtitle 2">
            <a:extLst>
              <a:ext uri="{FF2B5EF4-FFF2-40B4-BE49-F238E27FC236}">
                <a16:creationId xmlns:a16="http://schemas.microsoft.com/office/drawing/2014/main" id="{3F729E81-42EF-4C8B-90E9-F13E11E0CF5A}"/>
              </a:ext>
            </a:extLst>
          </p:cNvPr>
          <p:cNvSpPr>
            <a:spLocks noGrp="1"/>
          </p:cNvSpPr>
          <p:nvPr>
            <p:ph type="subTitle" idx="1"/>
          </p:nvPr>
        </p:nvSpPr>
        <p:spPr/>
        <p:txBody>
          <a:bodyPr>
            <a:noAutofit/>
          </a:bodyPr>
          <a:lstStyle/>
          <a:p>
            <a:r>
              <a:rPr lang="en-US" dirty="0"/>
              <a:t>Evan Kozierok</a:t>
            </a:r>
          </a:p>
          <a:p>
            <a:r>
              <a:rPr lang="en-US" dirty="0">
                <a:hlinkClick r:id="rId2"/>
              </a:rPr>
              <a:t>evan.kozierok@pitt.edu</a:t>
            </a:r>
            <a:endParaRPr lang="en-US" dirty="0"/>
          </a:p>
          <a:p>
            <a:br>
              <a:rPr lang="en-US" dirty="0"/>
            </a:br>
            <a:r>
              <a:rPr lang="en-US" dirty="0"/>
              <a:t>This project is supported by the Brackenridge Fellowship at the University of Pittsburgh Honors College.</a:t>
            </a:r>
          </a:p>
        </p:txBody>
      </p:sp>
    </p:spTree>
    <p:extLst>
      <p:ext uri="{BB962C8B-B14F-4D97-AF65-F5344CB8AC3E}">
        <p14:creationId xmlns:p14="http://schemas.microsoft.com/office/powerpoint/2010/main" val="816044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6" name="Straight Connector 15">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10" name="Content Placeholder 9">
            <a:extLst>
              <a:ext uri="{FF2B5EF4-FFF2-40B4-BE49-F238E27FC236}">
                <a16:creationId xmlns:a16="http://schemas.microsoft.com/office/drawing/2014/main" id="{56BF3ED9-5960-4A05-B100-EBD06FF261C9}"/>
              </a:ext>
            </a:extLst>
          </p:cNvPr>
          <p:cNvPicPr>
            <a:picLocks noGrp="1" noChangeAspect="1"/>
          </p:cNvPicPr>
          <p:nvPr>
            <p:ph sz="half" idx="1"/>
          </p:nvPr>
        </p:nvPicPr>
        <p:blipFill rotWithShape="1">
          <a:blip r:embed="rId2"/>
          <a:srcRect r="34156"/>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A7EE3E6D-737F-47CD-ACF9-E359A2D969B5}"/>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How does it work?</a:t>
            </a:r>
          </a:p>
        </p:txBody>
      </p:sp>
      <p:sp>
        <p:nvSpPr>
          <p:cNvPr id="8" name="Content Placeholder 7">
            <a:extLst>
              <a:ext uri="{FF2B5EF4-FFF2-40B4-BE49-F238E27FC236}">
                <a16:creationId xmlns:a16="http://schemas.microsoft.com/office/drawing/2014/main" id="{5E19B410-B44A-4EAF-BCC5-80BF50F1D709}"/>
              </a:ext>
            </a:extLst>
          </p:cNvPr>
          <p:cNvSpPr>
            <a:spLocks noGrp="1"/>
          </p:cNvSpPr>
          <p:nvPr>
            <p:ph sz="half" idx="2"/>
          </p:nvPr>
        </p:nvSpPr>
        <p:spPr>
          <a:xfrm>
            <a:off x="677334" y="2160589"/>
            <a:ext cx="3851122" cy="3880773"/>
          </a:xfrm>
        </p:spPr>
        <p:txBody>
          <a:bodyPr vert="horz" lIns="91440" tIns="45720" rIns="91440" bIns="45720" rtlCol="0">
            <a:normAutofit lnSpcReduction="10000"/>
          </a:bodyPr>
          <a:lstStyle/>
          <a:p>
            <a:pPr marL="0" indent="0">
              <a:buNone/>
            </a:pPr>
            <a:r>
              <a:rPr lang="en-US" sz="1700" dirty="0"/>
              <a:t>The beauty of software is that users don’t need to know exact implementation details!</a:t>
            </a:r>
          </a:p>
          <a:p>
            <a:pPr marL="0" indent="0">
              <a:buNone/>
            </a:pPr>
            <a:r>
              <a:rPr lang="en-US" sz="1700" dirty="0"/>
              <a:t>However, briefly, </a:t>
            </a:r>
            <a:r>
              <a:rPr lang="en-US" sz="1700" i="1" dirty="0"/>
              <a:t>pram2mesa</a:t>
            </a:r>
            <a:r>
              <a:rPr lang="en-US" sz="1700" dirty="0"/>
              <a:t>:</a:t>
            </a:r>
          </a:p>
          <a:p>
            <a:r>
              <a:rPr lang="en-US" sz="1700" dirty="0"/>
              <a:t>Stores info about a PRAM’s agents and locations in JSON data files</a:t>
            </a:r>
          </a:p>
          <a:p>
            <a:r>
              <a:rPr lang="en-US" sz="1700" dirty="0"/>
              <a:t>Translates </a:t>
            </a:r>
            <a:r>
              <a:rPr lang="en-US" sz="1700" dirty="0" err="1"/>
              <a:t>PyPRAM</a:t>
            </a:r>
            <a:r>
              <a:rPr lang="en-US" sz="1700" dirty="0"/>
              <a:t> code into code that does the same thing in Mesa</a:t>
            </a:r>
          </a:p>
          <a:p>
            <a:r>
              <a:rPr lang="en-US" sz="1700" dirty="0"/>
              <a:t>Fills in a template for the new Mesa Python files with model-specific rules and functions</a:t>
            </a:r>
          </a:p>
          <a:p>
            <a:pPr marL="0" indent="0">
              <a:buNone/>
            </a:pPr>
            <a:r>
              <a:rPr lang="en-US" sz="1700" dirty="0"/>
              <a:t>For details, feel free to explore the code yourself, or contact me.</a:t>
            </a:r>
          </a:p>
          <a:p>
            <a:endParaRPr lang="en-US" sz="1700" dirty="0"/>
          </a:p>
        </p:txBody>
      </p:sp>
      <p:cxnSp>
        <p:nvCxnSpPr>
          <p:cNvPr id="27" name="Straight Connector 26">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891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3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A6DAB9-7DED-4B14-9A9A-9B79C0DB5A04}"/>
              </a:ext>
            </a:extLst>
          </p:cNvPr>
          <p:cNvSpPr>
            <a:spLocks noGrp="1"/>
          </p:cNvSpPr>
          <p:nvPr>
            <p:ph type="title"/>
          </p:nvPr>
        </p:nvSpPr>
        <p:spPr>
          <a:xfrm>
            <a:off x="1286933" y="609600"/>
            <a:ext cx="10197494" cy="1099457"/>
          </a:xfrm>
        </p:spPr>
        <p:txBody>
          <a:bodyPr>
            <a:normAutofit/>
          </a:bodyPr>
          <a:lstStyle/>
          <a:p>
            <a:r>
              <a:rPr lang="en-US" dirty="0"/>
              <a:t>Room for Improvement</a:t>
            </a:r>
          </a:p>
        </p:txBody>
      </p:sp>
      <p:sp>
        <p:nvSpPr>
          <p:cNvPr id="33" name="Isosceles Triangle 3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6" name="Content Placeholder 2">
            <a:extLst>
              <a:ext uri="{FF2B5EF4-FFF2-40B4-BE49-F238E27FC236}">
                <a16:creationId xmlns:a16="http://schemas.microsoft.com/office/drawing/2014/main" id="{165EE6A8-270D-4BC0-96BB-BCC1E7A4DF4A}"/>
              </a:ext>
            </a:extLst>
          </p:cNvPr>
          <p:cNvGraphicFramePr>
            <a:graphicFrameLocks noGrp="1"/>
          </p:cNvGraphicFramePr>
          <p:nvPr>
            <p:ph idx="1"/>
            <p:extLst>
              <p:ext uri="{D42A27DB-BD31-4B8C-83A1-F6EECF244321}">
                <p14:modId xmlns:p14="http://schemas.microsoft.com/office/powerpoint/2010/main" val="3796587894"/>
              </p:ext>
            </p:extLst>
          </p:nvPr>
        </p:nvGraphicFramePr>
        <p:xfrm>
          <a:off x="1286933" y="2508307"/>
          <a:ext cx="9618133" cy="35337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7B5E6F20-D970-4A71-A366-AF9854D2574F}"/>
              </a:ext>
            </a:extLst>
          </p:cNvPr>
          <p:cNvSpPr txBox="1"/>
          <p:nvPr/>
        </p:nvSpPr>
        <p:spPr>
          <a:xfrm>
            <a:off x="1269771" y="1470713"/>
            <a:ext cx="9618133" cy="954107"/>
          </a:xfrm>
          <a:prstGeom prst="rect">
            <a:avLst/>
          </a:prstGeom>
          <a:noFill/>
        </p:spPr>
        <p:txBody>
          <a:bodyPr wrap="square" rtlCol="0">
            <a:spAutoFit/>
          </a:bodyPr>
          <a:lstStyle/>
          <a:p>
            <a:r>
              <a:rPr lang="en-US" sz="2800" dirty="0"/>
              <a:t>Like most software, </a:t>
            </a:r>
            <a:r>
              <a:rPr lang="en-US" sz="2800" i="1" dirty="0"/>
              <a:t>pram2mesa</a:t>
            </a:r>
            <a:r>
              <a:rPr lang="en-US" sz="2800" dirty="0"/>
              <a:t> is never truly finished, and there is much that can be improved:</a:t>
            </a:r>
          </a:p>
        </p:txBody>
      </p:sp>
      <p:pic>
        <p:nvPicPr>
          <p:cNvPr id="6" name="Graphic 5" descr="Snail">
            <a:extLst>
              <a:ext uri="{FF2B5EF4-FFF2-40B4-BE49-F238E27FC236}">
                <a16:creationId xmlns:a16="http://schemas.microsoft.com/office/drawing/2014/main" id="{61D6D78D-D9FE-4EA4-9791-531C80F2E1D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60415" y="2756825"/>
            <a:ext cx="845890" cy="845890"/>
          </a:xfrm>
          <a:prstGeom prst="rect">
            <a:avLst/>
          </a:prstGeom>
        </p:spPr>
      </p:pic>
      <p:pic>
        <p:nvPicPr>
          <p:cNvPr id="9" name="Graphic 8" descr="Close">
            <a:extLst>
              <a:ext uri="{FF2B5EF4-FFF2-40B4-BE49-F238E27FC236}">
                <a16:creationId xmlns:a16="http://schemas.microsoft.com/office/drawing/2014/main" id="{56E5B8E4-3553-4D4B-8A19-BB84C53BAAB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13073" y="3848013"/>
            <a:ext cx="845891" cy="845891"/>
          </a:xfrm>
          <a:prstGeom prst="rect">
            <a:avLst/>
          </a:prstGeom>
        </p:spPr>
      </p:pic>
      <p:pic>
        <p:nvPicPr>
          <p:cNvPr id="21" name="Graphic 20" descr="Bug under magnifying glass">
            <a:extLst>
              <a:ext uri="{FF2B5EF4-FFF2-40B4-BE49-F238E27FC236}">
                <a16:creationId xmlns:a16="http://schemas.microsoft.com/office/drawing/2014/main" id="{F05BE7F5-7EDD-47E9-9A97-8900BE1AAC8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03779" y="4912615"/>
            <a:ext cx="802526" cy="802526"/>
          </a:xfrm>
          <a:prstGeom prst="rect">
            <a:avLst/>
          </a:prstGeom>
        </p:spPr>
      </p:pic>
    </p:spTree>
    <p:extLst>
      <p:ext uri="{BB962C8B-B14F-4D97-AF65-F5344CB8AC3E}">
        <p14:creationId xmlns:p14="http://schemas.microsoft.com/office/powerpoint/2010/main" val="329007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45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1267"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6"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Shape 35">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B7B6B3-B6B1-4074-96A2-204004800E47}"/>
              </a:ext>
            </a:extLst>
          </p:cNvPr>
          <p:cNvSpPr>
            <a:spLocks noGrp="1"/>
          </p:cNvSpPr>
          <p:nvPr>
            <p:ph type="title"/>
          </p:nvPr>
        </p:nvSpPr>
        <p:spPr>
          <a:xfrm>
            <a:off x="1554120" y="1020871"/>
            <a:ext cx="6960759" cy="2849671"/>
          </a:xfrm>
        </p:spPr>
        <p:txBody>
          <a:bodyPr vert="horz" lIns="91440" tIns="45720" rIns="91440" bIns="45720" rtlCol="0" anchor="b">
            <a:normAutofit/>
          </a:bodyPr>
          <a:lstStyle/>
          <a:p>
            <a:r>
              <a:rPr lang="en-US" sz="6600" dirty="0">
                <a:solidFill>
                  <a:srgbClr val="FFFFFF"/>
                </a:solidFill>
              </a:rPr>
              <a:t>Comparing PRAMs and ABMs</a:t>
            </a:r>
          </a:p>
        </p:txBody>
      </p:sp>
      <p:sp>
        <p:nvSpPr>
          <p:cNvPr id="3" name="Text Placeholder 2">
            <a:extLst>
              <a:ext uri="{FF2B5EF4-FFF2-40B4-BE49-F238E27FC236}">
                <a16:creationId xmlns:a16="http://schemas.microsoft.com/office/drawing/2014/main" id="{9A4FEE50-3F76-4EB9-9D42-6E039DD5C31C}"/>
              </a:ext>
            </a:extLst>
          </p:cNvPr>
          <p:cNvSpPr>
            <a:spLocks noGrp="1"/>
          </p:cNvSpPr>
          <p:nvPr>
            <p:ph type="body" idx="1"/>
          </p:nvPr>
        </p:nvSpPr>
        <p:spPr>
          <a:xfrm>
            <a:off x="1683088" y="3962088"/>
            <a:ext cx="6112077" cy="1186108"/>
          </a:xfrm>
        </p:spPr>
        <p:txBody>
          <a:bodyPr vert="horz" lIns="91440" tIns="45720" rIns="91440" bIns="45720" rtlCol="0" anchor="t">
            <a:normAutofit/>
          </a:bodyPr>
          <a:lstStyle/>
          <a:p>
            <a:endParaRPr lang="en-US">
              <a:solidFill>
                <a:srgbClr val="FFFFFF">
                  <a:alpha val="70000"/>
                </a:srgbClr>
              </a:solidFill>
            </a:endParaRPr>
          </a:p>
        </p:txBody>
      </p:sp>
      <p:sp>
        <p:nvSpPr>
          <p:cNvPr id="38" name="Isosceles Triangle 37">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2146"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237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4248-1351-4382-807A-296035B2CC04}"/>
              </a:ext>
            </a:extLst>
          </p:cNvPr>
          <p:cNvSpPr>
            <a:spLocks noGrp="1"/>
          </p:cNvSpPr>
          <p:nvPr>
            <p:ph type="title"/>
          </p:nvPr>
        </p:nvSpPr>
        <p:spPr/>
        <p:txBody>
          <a:bodyPr/>
          <a:lstStyle/>
          <a:p>
            <a:r>
              <a:rPr lang="en-US" dirty="0"/>
              <a:t>SIRS Model</a:t>
            </a:r>
          </a:p>
        </p:txBody>
      </p:sp>
      <p:sp>
        <p:nvSpPr>
          <p:cNvPr id="3" name="Text Placeholder 2">
            <a:extLst>
              <a:ext uri="{FF2B5EF4-FFF2-40B4-BE49-F238E27FC236}">
                <a16:creationId xmlns:a16="http://schemas.microsoft.com/office/drawing/2014/main" id="{F4BAF73A-2888-43AC-B44A-735DB68F87B6}"/>
              </a:ext>
            </a:extLst>
          </p:cNvPr>
          <p:cNvSpPr>
            <a:spLocks noGrp="1"/>
          </p:cNvSpPr>
          <p:nvPr>
            <p:ph type="body" idx="1"/>
          </p:nvPr>
        </p:nvSpPr>
        <p:spPr/>
        <p:txBody>
          <a:bodyPr/>
          <a:lstStyle/>
          <a:p>
            <a:r>
              <a:rPr lang="en-US" dirty="0"/>
              <a:t>SIRS Model in PRAM</a:t>
            </a:r>
          </a:p>
        </p:txBody>
      </p:sp>
      <p:pic>
        <p:nvPicPr>
          <p:cNvPr id="11" name="Content Placeholder 10" descr="A close up of a map&#10;&#10;Description automatically generated">
            <a:extLst>
              <a:ext uri="{FF2B5EF4-FFF2-40B4-BE49-F238E27FC236}">
                <a16:creationId xmlns:a16="http://schemas.microsoft.com/office/drawing/2014/main" id="{BED7F24A-F5D6-4111-AEFD-3B56ABDFFA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6275" y="2820194"/>
            <a:ext cx="4184650" cy="3138487"/>
          </a:xfrm>
        </p:spPr>
      </p:pic>
      <p:sp>
        <p:nvSpPr>
          <p:cNvPr id="5" name="Text Placeholder 4">
            <a:extLst>
              <a:ext uri="{FF2B5EF4-FFF2-40B4-BE49-F238E27FC236}">
                <a16:creationId xmlns:a16="http://schemas.microsoft.com/office/drawing/2014/main" id="{B3A5213A-AFA2-49F4-822C-80E50ED9AE87}"/>
              </a:ext>
            </a:extLst>
          </p:cNvPr>
          <p:cNvSpPr>
            <a:spLocks noGrp="1"/>
          </p:cNvSpPr>
          <p:nvPr>
            <p:ph type="body" sz="quarter" idx="3"/>
          </p:nvPr>
        </p:nvSpPr>
        <p:spPr/>
        <p:txBody>
          <a:bodyPr/>
          <a:lstStyle/>
          <a:p>
            <a:r>
              <a:rPr lang="en-US" dirty="0"/>
              <a:t>Translated SIRS ABM</a:t>
            </a:r>
          </a:p>
        </p:txBody>
      </p:sp>
      <p:pic>
        <p:nvPicPr>
          <p:cNvPr id="13" name="Content Placeholder 12" descr="A close up of a map&#10;&#10;Description automatically generated">
            <a:extLst>
              <a:ext uri="{FF2B5EF4-FFF2-40B4-BE49-F238E27FC236}">
                <a16:creationId xmlns:a16="http://schemas.microsoft.com/office/drawing/2014/main" id="{4101DA47-86F4-4C21-AA82-0C2D8D1810DD}"/>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5086175" y="2819598"/>
            <a:ext cx="4186237" cy="3139677"/>
          </a:xfrm>
        </p:spPr>
      </p:pic>
      <p:sp>
        <p:nvSpPr>
          <p:cNvPr id="9" name="Text Placeholder 2">
            <a:extLst>
              <a:ext uri="{FF2B5EF4-FFF2-40B4-BE49-F238E27FC236}">
                <a16:creationId xmlns:a16="http://schemas.microsoft.com/office/drawing/2014/main" id="{595A7BD8-4D25-4948-9E71-783D31C101C9}"/>
              </a:ext>
            </a:extLst>
          </p:cNvPr>
          <p:cNvSpPr txBox="1">
            <a:spLocks/>
          </p:cNvSpPr>
          <p:nvPr/>
        </p:nvSpPr>
        <p:spPr>
          <a:xfrm>
            <a:off x="675744" y="1181298"/>
            <a:ext cx="8596668" cy="899171"/>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9pPr>
          </a:lstStyle>
          <a:p>
            <a:r>
              <a:rPr lang="en-US" sz="1800" dirty="0"/>
              <a:t>An SIRS Model simulates the spread of an infectious disease. Agents (people) may be </a:t>
            </a:r>
            <a:r>
              <a:rPr lang="en-US" sz="1800" u="sng" dirty="0">
                <a:solidFill>
                  <a:srgbClr val="0070C0"/>
                </a:solidFill>
              </a:rPr>
              <a:t>S</a:t>
            </a:r>
            <a:r>
              <a:rPr lang="en-US" sz="1800" dirty="0"/>
              <a:t>usceptible to contracting it, </a:t>
            </a:r>
            <a:r>
              <a:rPr lang="en-US" sz="1800" u="sng" dirty="0">
                <a:solidFill>
                  <a:srgbClr val="FF9900"/>
                </a:solidFill>
              </a:rPr>
              <a:t>I</a:t>
            </a:r>
            <a:r>
              <a:rPr lang="en-US" sz="1800" dirty="0"/>
              <a:t>nfected with it, or have </a:t>
            </a:r>
            <a:r>
              <a:rPr lang="en-US" sz="1800" u="sng" dirty="0">
                <a:solidFill>
                  <a:schemeClr val="accent2"/>
                </a:solidFill>
              </a:rPr>
              <a:t>R</a:t>
            </a:r>
            <a:r>
              <a:rPr lang="en-US" sz="1800" dirty="0"/>
              <a:t>ecovered from it. </a:t>
            </a:r>
            <a:r>
              <a:rPr lang="en-US" sz="1800" u="sng" dirty="0">
                <a:solidFill>
                  <a:schemeClr val="accent2"/>
                </a:solidFill>
              </a:rPr>
              <a:t>R</a:t>
            </a:r>
            <a:r>
              <a:rPr lang="en-US" sz="1800" dirty="0"/>
              <a:t>ecovered agents may lose their immunity and become </a:t>
            </a:r>
            <a:r>
              <a:rPr lang="en-US" sz="1800" u="sng" dirty="0">
                <a:solidFill>
                  <a:srgbClr val="0070C0"/>
                </a:solidFill>
              </a:rPr>
              <a:t>S</a:t>
            </a:r>
            <a:r>
              <a:rPr lang="en-US" sz="1800" dirty="0"/>
              <a:t>usceptible again. </a:t>
            </a:r>
          </a:p>
        </p:txBody>
      </p:sp>
    </p:spTree>
    <p:extLst>
      <p:ext uri="{BB962C8B-B14F-4D97-AF65-F5344CB8AC3E}">
        <p14:creationId xmlns:p14="http://schemas.microsoft.com/office/powerpoint/2010/main" val="3912417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4248-1351-4382-807A-296035B2CC04}"/>
              </a:ext>
            </a:extLst>
          </p:cNvPr>
          <p:cNvSpPr>
            <a:spLocks noGrp="1"/>
          </p:cNvSpPr>
          <p:nvPr>
            <p:ph type="title"/>
          </p:nvPr>
        </p:nvSpPr>
        <p:spPr/>
        <p:txBody>
          <a:bodyPr/>
          <a:lstStyle/>
          <a:p>
            <a:r>
              <a:rPr lang="en-US" dirty="0"/>
              <a:t>SIRS Model</a:t>
            </a:r>
          </a:p>
        </p:txBody>
      </p:sp>
      <p:sp>
        <p:nvSpPr>
          <p:cNvPr id="3" name="Text Placeholder 2">
            <a:extLst>
              <a:ext uri="{FF2B5EF4-FFF2-40B4-BE49-F238E27FC236}">
                <a16:creationId xmlns:a16="http://schemas.microsoft.com/office/drawing/2014/main" id="{F4BAF73A-2888-43AC-B44A-735DB68F87B6}"/>
              </a:ext>
            </a:extLst>
          </p:cNvPr>
          <p:cNvSpPr>
            <a:spLocks noGrp="1"/>
          </p:cNvSpPr>
          <p:nvPr>
            <p:ph type="body" idx="1"/>
          </p:nvPr>
        </p:nvSpPr>
        <p:spPr/>
        <p:txBody>
          <a:bodyPr/>
          <a:lstStyle/>
          <a:p>
            <a:r>
              <a:rPr lang="en-US" dirty="0"/>
              <a:t>SIRS Model in PRAM</a:t>
            </a:r>
          </a:p>
        </p:txBody>
      </p:sp>
      <p:pic>
        <p:nvPicPr>
          <p:cNvPr id="11" name="Content Placeholder 10" descr="A close up of a map&#10;&#10;Description automatically generated">
            <a:extLst>
              <a:ext uri="{FF2B5EF4-FFF2-40B4-BE49-F238E27FC236}">
                <a16:creationId xmlns:a16="http://schemas.microsoft.com/office/drawing/2014/main" id="{BED7F24A-F5D6-4111-AEFD-3B56ABDFFA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6275" y="2820194"/>
            <a:ext cx="4184650" cy="3138487"/>
          </a:xfrm>
        </p:spPr>
      </p:pic>
      <p:sp>
        <p:nvSpPr>
          <p:cNvPr id="5" name="Text Placeholder 4">
            <a:extLst>
              <a:ext uri="{FF2B5EF4-FFF2-40B4-BE49-F238E27FC236}">
                <a16:creationId xmlns:a16="http://schemas.microsoft.com/office/drawing/2014/main" id="{B3A5213A-AFA2-49F4-822C-80E50ED9AE87}"/>
              </a:ext>
            </a:extLst>
          </p:cNvPr>
          <p:cNvSpPr>
            <a:spLocks noGrp="1"/>
          </p:cNvSpPr>
          <p:nvPr>
            <p:ph type="body" sz="quarter" idx="3"/>
          </p:nvPr>
        </p:nvSpPr>
        <p:spPr/>
        <p:txBody>
          <a:bodyPr/>
          <a:lstStyle/>
          <a:p>
            <a:r>
              <a:rPr lang="en-US" dirty="0"/>
              <a:t>Translated SIRS ABM</a:t>
            </a:r>
          </a:p>
        </p:txBody>
      </p:sp>
      <p:sp>
        <p:nvSpPr>
          <p:cNvPr id="9" name="Text Placeholder 2">
            <a:extLst>
              <a:ext uri="{FF2B5EF4-FFF2-40B4-BE49-F238E27FC236}">
                <a16:creationId xmlns:a16="http://schemas.microsoft.com/office/drawing/2014/main" id="{595A7BD8-4D25-4948-9E71-783D31C101C9}"/>
              </a:ext>
            </a:extLst>
          </p:cNvPr>
          <p:cNvSpPr txBox="1">
            <a:spLocks/>
          </p:cNvSpPr>
          <p:nvPr/>
        </p:nvSpPr>
        <p:spPr>
          <a:xfrm>
            <a:off x="675744" y="1181298"/>
            <a:ext cx="8596668" cy="899171"/>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9pPr>
          </a:lstStyle>
          <a:p>
            <a:r>
              <a:rPr lang="en-US" sz="1800" dirty="0"/>
              <a:t>An SIRS Model simulates the spread of an infectious disease. Agents (people) may be </a:t>
            </a:r>
            <a:r>
              <a:rPr lang="en-US" sz="1800" u="sng" dirty="0">
                <a:solidFill>
                  <a:srgbClr val="0070C0"/>
                </a:solidFill>
              </a:rPr>
              <a:t>S</a:t>
            </a:r>
            <a:r>
              <a:rPr lang="en-US" sz="1800" dirty="0"/>
              <a:t>usceptible to contracting it, </a:t>
            </a:r>
            <a:r>
              <a:rPr lang="en-US" sz="1800" u="sng" dirty="0">
                <a:solidFill>
                  <a:srgbClr val="FF9900"/>
                </a:solidFill>
              </a:rPr>
              <a:t>I</a:t>
            </a:r>
            <a:r>
              <a:rPr lang="en-US" sz="1800" dirty="0"/>
              <a:t>nfected with it, or have </a:t>
            </a:r>
            <a:r>
              <a:rPr lang="en-US" sz="1800" u="sng" dirty="0">
                <a:solidFill>
                  <a:schemeClr val="accent2"/>
                </a:solidFill>
              </a:rPr>
              <a:t>R</a:t>
            </a:r>
            <a:r>
              <a:rPr lang="en-US" sz="1800" dirty="0"/>
              <a:t>ecovered from it. </a:t>
            </a:r>
            <a:r>
              <a:rPr lang="en-US" sz="1800" u="sng" dirty="0">
                <a:solidFill>
                  <a:schemeClr val="accent2"/>
                </a:solidFill>
              </a:rPr>
              <a:t>R</a:t>
            </a:r>
            <a:r>
              <a:rPr lang="en-US" sz="1800" dirty="0"/>
              <a:t>ecovered agents may lose their immunity and become </a:t>
            </a:r>
            <a:r>
              <a:rPr lang="en-US" sz="1800" u="sng" dirty="0">
                <a:solidFill>
                  <a:srgbClr val="0070C0"/>
                </a:solidFill>
              </a:rPr>
              <a:t>S</a:t>
            </a:r>
            <a:r>
              <a:rPr lang="en-US" sz="1800" dirty="0"/>
              <a:t>usceptible again. </a:t>
            </a:r>
          </a:p>
        </p:txBody>
      </p:sp>
      <p:pic>
        <p:nvPicPr>
          <p:cNvPr id="12" name="Content Placeholder 11" descr="A close up of a map&#10;&#10;Description automatically generated">
            <a:extLst>
              <a:ext uri="{FF2B5EF4-FFF2-40B4-BE49-F238E27FC236}">
                <a16:creationId xmlns:a16="http://schemas.microsoft.com/office/drawing/2014/main" id="{947900EE-DC12-4623-A86E-1CECE2CFFD0A}"/>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5086175" y="2820194"/>
            <a:ext cx="4186237" cy="3139677"/>
          </a:xfrm>
        </p:spPr>
      </p:pic>
      <p:sp>
        <p:nvSpPr>
          <p:cNvPr id="14" name="TextBox 13">
            <a:extLst>
              <a:ext uri="{FF2B5EF4-FFF2-40B4-BE49-F238E27FC236}">
                <a16:creationId xmlns:a16="http://schemas.microsoft.com/office/drawing/2014/main" id="{957B6ECB-33FF-4E69-AFAC-41BE4E2A77DC}"/>
              </a:ext>
            </a:extLst>
          </p:cNvPr>
          <p:cNvSpPr txBox="1"/>
          <p:nvPr/>
        </p:nvSpPr>
        <p:spPr>
          <a:xfrm>
            <a:off x="6574351" y="5958681"/>
            <a:ext cx="1209883" cy="369332"/>
          </a:xfrm>
          <a:prstGeom prst="rect">
            <a:avLst/>
          </a:prstGeom>
          <a:noFill/>
        </p:spPr>
        <p:txBody>
          <a:bodyPr wrap="none" rtlCol="0">
            <a:spAutoFit/>
          </a:bodyPr>
          <a:lstStyle/>
          <a:p>
            <a:r>
              <a:rPr lang="en-US" dirty="0"/>
              <a:t>(10 Trials)</a:t>
            </a:r>
          </a:p>
        </p:txBody>
      </p:sp>
    </p:spTree>
    <p:extLst>
      <p:ext uri="{BB962C8B-B14F-4D97-AF65-F5344CB8AC3E}">
        <p14:creationId xmlns:p14="http://schemas.microsoft.com/office/powerpoint/2010/main" val="202385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4248-1351-4382-807A-296035B2CC04}"/>
              </a:ext>
            </a:extLst>
          </p:cNvPr>
          <p:cNvSpPr>
            <a:spLocks noGrp="1"/>
          </p:cNvSpPr>
          <p:nvPr>
            <p:ph type="title"/>
          </p:nvPr>
        </p:nvSpPr>
        <p:spPr/>
        <p:txBody>
          <a:bodyPr/>
          <a:lstStyle/>
          <a:p>
            <a:r>
              <a:rPr lang="en-US" dirty="0"/>
              <a:t>Segregation Model</a:t>
            </a:r>
          </a:p>
        </p:txBody>
      </p:sp>
      <p:sp>
        <p:nvSpPr>
          <p:cNvPr id="3" name="Text Placeholder 2">
            <a:extLst>
              <a:ext uri="{FF2B5EF4-FFF2-40B4-BE49-F238E27FC236}">
                <a16:creationId xmlns:a16="http://schemas.microsoft.com/office/drawing/2014/main" id="{F4BAF73A-2888-43AC-B44A-735DB68F87B6}"/>
              </a:ext>
            </a:extLst>
          </p:cNvPr>
          <p:cNvSpPr>
            <a:spLocks noGrp="1"/>
          </p:cNvSpPr>
          <p:nvPr>
            <p:ph type="body" idx="1"/>
          </p:nvPr>
        </p:nvSpPr>
        <p:spPr/>
        <p:txBody>
          <a:bodyPr/>
          <a:lstStyle/>
          <a:p>
            <a:r>
              <a:rPr lang="en-US" dirty="0"/>
              <a:t>SIRS Model in PRAM</a:t>
            </a:r>
          </a:p>
        </p:txBody>
      </p:sp>
      <p:pic>
        <p:nvPicPr>
          <p:cNvPr id="11" name="Content Placeholder 10">
            <a:extLst>
              <a:ext uri="{FF2B5EF4-FFF2-40B4-BE49-F238E27FC236}">
                <a16:creationId xmlns:a16="http://schemas.microsoft.com/office/drawing/2014/main" id="{BED7F24A-F5D6-4111-AEFD-3B56ABDFFA8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76275" y="2820194"/>
            <a:ext cx="4184649" cy="3138487"/>
          </a:xfrm>
        </p:spPr>
      </p:pic>
      <p:sp>
        <p:nvSpPr>
          <p:cNvPr id="5" name="Text Placeholder 4">
            <a:extLst>
              <a:ext uri="{FF2B5EF4-FFF2-40B4-BE49-F238E27FC236}">
                <a16:creationId xmlns:a16="http://schemas.microsoft.com/office/drawing/2014/main" id="{B3A5213A-AFA2-49F4-822C-80E50ED9AE87}"/>
              </a:ext>
            </a:extLst>
          </p:cNvPr>
          <p:cNvSpPr>
            <a:spLocks noGrp="1"/>
          </p:cNvSpPr>
          <p:nvPr>
            <p:ph type="body" sz="quarter" idx="3"/>
          </p:nvPr>
        </p:nvSpPr>
        <p:spPr/>
        <p:txBody>
          <a:bodyPr/>
          <a:lstStyle/>
          <a:p>
            <a:r>
              <a:rPr lang="en-US" dirty="0"/>
              <a:t>Translated SIRS ABM</a:t>
            </a:r>
          </a:p>
        </p:txBody>
      </p:sp>
      <p:sp>
        <p:nvSpPr>
          <p:cNvPr id="9" name="Text Placeholder 2">
            <a:extLst>
              <a:ext uri="{FF2B5EF4-FFF2-40B4-BE49-F238E27FC236}">
                <a16:creationId xmlns:a16="http://schemas.microsoft.com/office/drawing/2014/main" id="{595A7BD8-4D25-4948-9E71-783D31C101C9}"/>
              </a:ext>
            </a:extLst>
          </p:cNvPr>
          <p:cNvSpPr txBox="1">
            <a:spLocks/>
          </p:cNvSpPr>
          <p:nvPr/>
        </p:nvSpPr>
        <p:spPr>
          <a:xfrm>
            <a:off x="675744" y="1181298"/>
            <a:ext cx="8596668" cy="899171"/>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9pPr>
          </a:lstStyle>
          <a:p>
            <a:r>
              <a:rPr lang="en-US" sz="1800" dirty="0"/>
              <a:t>In this segregation model, agents are </a:t>
            </a:r>
            <a:r>
              <a:rPr lang="en-US" sz="1800" dirty="0">
                <a:solidFill>
                  <a:schemeClr val="accent5"/>
                </a:solidFill>
              </a:rPr>
              <a:t>red</a:t>
            </a:r>
            <a:r>
              <a:rPr lang="en-US" sz="1800" dirty="0"/>
              <a:t> or </a:t>
            </a:r>
            <a:r>
              <a:rPr lang="en-US" sz="1800" dirty="0">
                <a:solidFill>
                  <a:srgbClr val="0070C0"/>
                </a:solidFill>
              </a:rPr>
              <a:t>blue</a:t>
            </a:r>
            <a:r>
              <a:rPr lang="en-US" sz="1800" dirty="0"/>
              <a:t> and reside at one of two sites (A or B). If an agent’s color is the minority color at a site, agents of that color may migrate to the other site, leading to segregation.</a:t>
            </a:r>
          </a:p>
        </p:txBody>
      </p:sp>
      <p:pic>
        <p:nvPicPr>
          <p:cNvPr id="12" name="Content Placeholder 11">
            <a:extLst>
              <a:ext uri="{FF2B5EF4-FFF2-40B4-BE49-F238E27FC236}">
                <a16:creationId xmlns:a16="http://schemas.microsoft.com/office/drawing/2014/main" id="{947900EE-DC12-4623-A86E-1CECE2CFFD0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5086175" y="2820194"/>
            <a:ext cx="4186236" cy="3139677"/>
          </a:xfrm>
        </p:spPr>
      </p:pic>
    </p:spTree>
    <p:extLst>
      <p:ext uri="{BB962C8B-B14F-4D97-AF65-F5344CB8AC3E}">
        <p14:creationId xmlns:p14="http://schemas.microsoft.com/office/powerpoint/2010/main" val="58193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4248-1351-4382-807A-296035B2CC04}"/>
              </a:ext>
            </a:extLst>
          </p:cNvPr>
          <p:cNvSpPr>
            <a:spLocks noGrp="1"/>
          </p:cNvSpPr>
          <p:nvPr>
            <p:ph type="title"/>
          </p:nvPr>
        </p:nvSpPr>
        <p:spPr/>
        <p:txBody>
          <a:bodyPr/>
          <a:lstStyle/>
          <a:p>
            <a:r>
              <a:rPr lang="en-US" dirty="0"/>
              <a:t>Segregation Model</a:t>
            </a:r>
          </a:p>
        </p:txBody>
      </p:sp>
      <p:sp>
        <p:nvSpPr>
          <p:cNvPr id="3" name="Text Placeholder 2">
            <a:extLst>
              <a:ext uri="{FF2B5EF4-FFF2-40B4-BE49-F238E27FC236}">
                <a16:creationId xmlns:a16="http://schemas.microsoft.com/office/drawing/2014/main" id="{F4BAF73A-2888-43AC-B44A-735DB68F87B6}"/>
              </a:ext>
            </a:extLst>
          </p:cNvPr>
          <p:cNvSpPr>
            <a:spLocks noGrp="1"/>
          </p:cNvSpPr>
          <p:nvPr>
            <p:ph type="body" idx="1"/>
          </p:nvPr>
        </p:nvSpPr>
        <p:spPr/>
        <p:txBody>
          <a:bodyPr/>
          <a:lstStyle/>
          <a:p>
            <a:r>
              <a:rPr lang="en-US" dirty="0"/>
              <a:t>Segregation Model in PRAM</a:t>
            </a:r>
          </a:p>
        </p:txBody>
      </p:sp>
      <p:pic>
        <p:nvPicPr>
          <p:cNvPr id="11" name="Content Placeholder 10">
            <a:extLst>
              <a:ext uri="{FF2B5EF4-FFF2-40B4-BE49-F238E27FC236}">
                <a16:creationId xmlns:a16="http://schemas.microsoft.com/office/drawing/2014/main" id="{BED7F24A-F5D6-4111-AEFD-3B56ABDFFA8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76275" y="2820194"/>
            <a:ext cx="4184649" cy="3138487"/>
          </a:xfrm>
        </p:spPr>
      </p:pic>
      <p:sp>
        <p:nvSpPr>
          <p:cNvPr id="5" name="Text Placeholder 4">
            <a:extLst>
              <a:ext uri="{FF2B5EF4-FFF2-40B4-BE49-F238E27FC236}">
                <a16:creationId xmlns:a16="http://schemas.microsoft.com/office/drawing/2014/main" id="{B3A5213A-AFA2-49F4-822C-80E50ED9AE87}"/>
              </a:ext>
            </a:extLst>
          </p:cNvPr>
          <p:cNvSpPr>
            <a:spLocks noGrp="1"/>
          </p:cNvSpPr>
          <p:nvPr>
            <p:ph type="body" sz="quarter" idx="3"/>
          </p:nvPr>
        </p:nvSpPr>
        <p:spPr/>
        <p:txBody>
          <a:bodyPr/>
          <a:lstStyle/>
          <a:p>
            <a:r>
              <a:rPr lang="en-US" dirty="0"/>
              <a:t>Translated Segregation ABM</a:t>
            </a:r>
          </a:p>
        </p:txBody>
      </p:sp>
      <p:sp>
        <p:nvSpPr>
          <p:cNvPr id="9" name="Text Placeholder 2">
            <a:extLst>
              <a:ext uri="{FF2B5EF4-FFF2-40B4-BE49-F238E27FC236}">
                <a16:creationId xmlns:a16="http://schemas.microsoft.com/office/drawing/2014/main" id="{595A7BD8-4D25-4948-9E71-783D31C101C9}"/>
              </a:ext>
            </a:extLst>
          </p:cNvPr>
          <p:cNvSpPr txBox="1">
            <a:spLocks/>
          </p:cNvSpPr>
          <p:nvPr/>
        </p:nvSpPr>
        <p:spPr>
          <a:xfrm>
            <a:off x="675744" y="1181298"/>
            <a:ext cx="8596668" cy="899171"/>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9pPr>
          </a:lstStyle>
          <a:p>
            <a:r>
              <a:rPr lang="en-US" sz="1800" dirty="0"/>
              <a:t>In this segregation model, agents are </a:t>
            </a:r>
            <a:r>
              <a:rPr lang="en-US" sz="1800" dirty="0">
                <a:solidFill>
                  <a:schemeClr val="accent5"/>
                </a:solidFill>
              </a:rPr>
              <a:t>red</a:t>
            </a:r>
            <a:r>
              <a:rPr lang="en-US" sz="1800" dirty="0"/>
              <a:t> or </a:t>
            </a:r>
            <a:r>
              <a:rPr lang="en-US" sz="1800" dirty="0">
                <a:solidFill>
                  <a:srgbClr val="0070C0"/>
                </a:solidFill>
              </a:rPr>
              <a:t>blue</a:t>
            </a:r>
            <a:r>
              <a:rPr lang="en-US" sz="1800" dirty="0"/>
              <a:t> and reside at one of two sites (A or B). If an agent’s color is the minority color at a site, agents of that color may migrate to the other site, leading to segregation.</a:t>
            </a:r>
          </a:p>
        </p:txBody>
      </p:sp>
      <p:pic>
        <p:nvPicPr>
          <p:cNvPr id="12" name="Content Placeholder 11">
            <a:extLst>
              <a:ext uri="{FF2B5EF4-FFF2-40B4-BE49-F238E27FC236}">
                <a16:creationId xmlns:a16="http://schemas.microsoft.com/office/drawing/2014/main" id="{947900EE-DC12-4623-A86E-1CECE2CFFD0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5086175" y="2820194"/>
            <a:ext cx="4186236" cy="3139676"/>
          </a:xfrm>
        </p:spPr>
      </p:pic>
      <p:sp>
        <p:nvSpPr>
          <p:cNvPr id="4" name="TextBox 3">
            <a:extLst>
              <a:ext uri="{FF2B5EF4-FFF2-40B4-BE49-F238E27FC236}">
                <a16:creationId xmlns:a16="http://schemas.microsoft.com/office/drawing/2014/main" id="{53543927-F1CF-4F5E-A6D3-09890E64F2C8}"/>
              </a:ext>
            </a:extLst>
          </p:cNvPr>
          <p:cNvSpPr txBox="1"/>
          <p:nvPr/>
        </p:nvSpPr>
        <p:spPr>
          <a:xfrm>
            <a:off x="6574351" y="5958681"/>
            <a:ext cx="1209883" cy="369332"/>
          </a:xfrm>
          <a:prstGeom prst="rect">
            <a:avLst/>
          </a:prstGeom>
          <a:noFill/>
        </p:spPr>
        <p:txBody>
          <a:bodyPr wrap="none" rtlCol="0">
            <a:spAutoFit/>
          </a:bodyPr>
          <a:lstStyle/>
          <a:p>
            <a:r>
              <a:rPr lang="en-US" dirty="0"/>
              <a:t>(10 Trials)</a:t>
            </a:r>
          </a:p>
        </p:txBody>
      </p:sp>
    </p:spTree>
    <p:extLst>
      <p:ext uri="{BB962C8B-B14F-4D97-AF65-F5344CB8AC3E}">
        <p14:creationId xmlns:p14="http://schemas.microsoft.com/office/powerpoint/2010/main" val="1814347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4248-1351-4382-807A-296035B2CC04}"/>
              </a:ext>
            </a:extLst>
          </p:cNvPr>
          <p:cNvSpPr>
            <a:spLocks noGrp="1"/>
          </p:cNvSpPr>
          <p:nvPr>
            <p:ph type="title"/>
          </p:nvPr>
        </p:nvSpPr>
        <p:spPr/>
        <p:txBody>
          <a:bodyPr/>
          <a:lstStyle/>
          <a:p>
            <a:r>
              <a:rPr lang="en-US" dirty="0"/>
              <a:t>Migration Model</a:t>
            </a:r>
          </a:p>
        </p:txBody>
      </p:sp>
      <p:sp>
        <p:nvSpPr>
          <p:cNvPr id="3" name="Text Placeholder 2">
            <a:extLst>
              <a:ext uri="{FF2B5EF4-FFF2-40B4-BE49-F238E27FC236}">
                <a16:creationId xmlns:a16="http://schemas.microsoft.com/office/drawing/2014/main" id="{F4BAF73A-2888-43AC-B44A-735DB68F87B6}"/>
              </a:ext>
            </a:extLst>
          </p:cNvPr>
          <p:cNvSpPr>
            <a:spLocks noGrp="1"/>
          </p:cNvSpPr>
          <p:nvPr>
            <p:ph type="body" idx="1"/>
          </p:nvPr>
        </p:nvSpPr>
        <p:spPr/>
        <p:txBody>
          <a:bodyPr/>
          <a:lstStyle/>
          <a:p>
            <a:r>
              <a:rPr lang="en-US" dirty="0"/>
              <a:t>Migration Model in PRAM</a:t>
            </a:r>
          </a:p>
        </p:txBody>
      </p:sp>
      <p:pic>
        <p:nvPicPr>
          <p:cNvPr id="11" name="Content Placeholder 10">
            <a:extLst>
              <a:ext uri="{FF2B5EF4-FFF2-40B4-BE49-F238E27FC236}">
                <a16:creationId xmlns:a16="http://schemas.microsoft.com/office/drawing/2014/main" id="{BED7F24A-F5D6-4111-AEFD-3B56ABDFFA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76275" y="2820194"/>
            <a:ext cx="4184648" cy="3138487"/>
          </a:xfrm>
        </p:spPr>
      </p:pic>
      <p:sp>
        <p:nvSpPr>
          <p:cNvPr id="5" name="Text Placeholder 4">
            <a:extLst>
              <a:ext uri="{FF2B5EF4-FFF2-40B4-BE49-F238E27FC236}">
                <a16:creationId xmlns:a16="http://schemas.microsoft.com/office/drawing/2014/main" id="{B3A5213A-AFA2-49F4-822C-80E50ED9AE87}"/>
              </a:ext>
            </a:extLst>
          </p:cNvPr>
          <p:cNvSpPr>
            <a:spLocks noGrp="1"/>
          </p:cNvSpPr>
          <p:nvPr>
            <p:ph type="body" sz="quarter" idx="3"/>
          </p:nvPr>
        </p:nvSpPr>
        <p:spPr/>
        <p:txBody>
          <a:bodyPr/>
          <a:lstStyle/>
          <a:p>
            <a:r>
              <a:rPr lang="en-US" dirty="0"/>
              <a:t>Translated Migration ABM</a:t>
            </a:r>
          </a:p>
        </p:txBody>
      </p:sp>
      <p:sp>
        <p:nvSpPr>
          <p:cNvPr id="9" name="Text Placeholder 2">
            <a:extLst>
              <a:ext uri="{FF2B5EF4-FFF2-40B4-BE49-F238E27FC236}">
                <a16:creationId xmlns:a16="http://schemas.microsoft.com/office/drawing/2014/main" id="{595A7BD8-4D25-4948-9E71-783D31C101C9}"/>
              </a:ext>
            </a:extLst>
          </p:cNvPr>
          <p:cNvSpPr txBox="1">
            <a:spLocks/>
          </p:cNvSpPr>
          <p:nvPr/>
        </p:nvSpPr>
        <p:spPr>
          <a:xfrm>
            <a:off x="675744" y="1181298"/>
            <a:ext cx="8596668" cy="899171"/>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9pPr>
          </a:lstStyle>
          <a:p>
            <a:r>
              <a:rPr lang="en-US" sz="1800" dirty="0"/>
              <a:t>In this model, agents start at the site of a 3-year conflict. Agents there may </a:t>
            </a:r>
            <a:r>
              <a:rPr lang="en-US" sz="1800" dirty="0">
                <a:solidFill>
                  <a:schemeClr val="accent2"/>
                </a:solidFill>
              </a:rPr>
              <a:t>die</a:t>
            </a:r>
            <a:r>
              <a:rPr lang="en-US" sz="1800" dirty="0"/>
              <a:t> or </a:t>
            </a:r>
            <a:r>
              <a:rPr lang="en-US" sz="1800" dirty="0">
                <a:solidFill>
                  <a:srgbClr val="0070C0"/>
                </a:solidFill>
              </a:rPr>
              <a:t>migrate</a:t>
            </a:r>
            <a:r>
              <a:rPr lang="en-US" sz="1800" dirty="0"/>
              <a:t> to another country. Each country requires a different amount of travel time, and agents may </a:t>
            </a:r>
            <a:r>
              <a:rPr lang="en-US" sz="1800" dirty="0">
                <a:solidFill>
                  <a:schemeClr val="accent2"/>
                </a:solidFill>
              </a:rPr>
              <a:t>die</a:t>
            </a:r>
            <a:r>
              <a:rPr lang="en-US" sz="1800" dirty="0"/>
              <a:t> on the journey. If they arrive, they </a:t>
            </a:r>
            <a:r>
              <a:rPr lang="en-US" sz="1800" dirty="0">
                <a:solidFill>
                  <a:srgbClr val="FF9900"/>
                </a:solidFill>
              </a:rPr>
              <a:t>settle</a:t>
            </a:r>
            <a:r>
              <a:rPr lang="en-US" sz="1800" dirty="0"/>
              <a:t> there.</a:t>
            </a:r>
          </a:p>
        </p:txBody>
      </p:sp>
      <p:pic>
        <p:nvPicPr>
          <p:cNvPr id="12" name="Content Placeholder 11">
            <a:extLst>
              <a:ext uri="{FF2B5EF4-FFF2-40B4-BE49-F238E27FC236}">
                <a16:creationId xmlns:a16="http://schemas.microsoft.com/office/drawing/2014/main" id="{947900EE-DC12-4623-A86E-1CECE2CFFD0A}"/>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rcRect/>
          <a:stretch/>
        </p:blipFill>
        <p:spPr>
          <a:xfrm>
            <a:off x="5086175" y="2820194"/>
            <a:ext cx="4186236" cy="3139676"/>
          </a:xfrm>
        </p:spPr>
      </p:pic>
    </p:spTree>
    <p:extLst>
      <p:ext uri="{BB962C8B-B14F-4D97-AF65-F5344CB8AC3E}">
        <p14:creationId xmlns:p14="http://schemas.microsoft.com/office/powerpoint/2010/main" val="2738374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4248-1351-4382-807A-296035B2CC04}"/>
              </a:ext>
            </a:extLst>
          </p:cNvPr>
          <p:cNvSpPr>
            <a:spLocks noGrp="1"/>
          </p:cNvSpPr>
          <p:nvPr>
            <p:ph type="title"/>
          </p:nvPr>
        </p:nvSpPr>
        <p:spPr/>
        <p:txBody>
          <a:bodyPr/>
          <a:lstStyle/>
          <a:p>
            <a:r>
              <a:rPr lang="en-US" dirty="0"/>
              <a:t>Migration Model</a:t>
            </a:r>
          </a:p>
        </p:txBody>
      </p:sp>
      <p:sp>
        <p:nvSpPr>
          <p:cNvPr id="3" name="Text Placeholder 2">
            <a:extLst>
              <a:ext uri="{FF2B5EF4-FFF2-40B4-BE49-F238E27FC236}">
                <a16:creationId xmlns:a16="http://schemas.microsoft.com/office/drawing/2014/main" id="{F4BAF73A-2888-43AC-B44A-735DB68F87B6}"/>
              </a:ext>
            </a:extLst>
          </p:cNvPr>
          <p:cNvSpPr>
            <a:spLocks noGrp="1"/>
          </p:cNvSpPr>
          <p:nvPr>
            <p:ph type="body" idx="1"/>
          </p:nvPr>
        </p:nvSpPr>
        <p:spPr/>
        <p:txBody>
          <a:bodyPr/>
          <a:lstStyle/>
          <a:p>
            <a:r>
              <a:rPr lang="en-US" dirty="0"/>
              <a:t>Migration Model in PRAM</a:t>
            </a:r>
          </a:p>
        </p:txBody>
      </p:sp>
      <p:pic>
        <p:nvPicPr>
          <p:cNvPr id="11" name="Content Placeholder 10">
            <a:extLst>
              <a:ext uri="{FF2B5EF4-FFF2-40B4-BE49-F238E27FC236}">
                <a16:creationId xmlns:a16="http://schemas.microsoft.com/office/drawing/2014/main" id="{BED7F24A-F5D6-4111-AEFD-3B56ABDFFA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76275" y="2820194"/>
            <a:ext cx="4184648" cy="3138487"/>
          </a:xfrm>
        </p:spPr>
      </p:pic>
      <p:sp>
        <p:nvSpPr>
          <p:cNvPr id="5" name="Text Placeholder 4">
            <a:extLst>
              <a:ext uri="{FF2B5EF4-FFF2-40B4-BE49-F238E27FC236}">
                <a16:creationId xmlns:a16="http://schemas.microsoft.com/office/drawing/2014/main" id="{B3A5213A-AFA2-49F4-822C-80E50ED9AE87}"/>
              </a:ext>
            </a:extLst>
          </p:cNvPr>
          <p:cNvSpPr>
            <a:spLocks noGrp="1"/>
          </p:cNvSpPr>
          <p:nvPr>
            <p:ph type="body" sz="quarter" idx="3"/>
          </p:nvPr>
        </p:nvSpPr>
        <p:spPr/>
        <p:txBody>
          <a:bodyPr/>
          <a:lstStyle/>
          <a:p>
            <a:r>
              <a:rPr lang="en-US" dirty="0"/>
              <a:t>Translated Migration ABM</a:t>
            </a:r>
          </a:p>
        </p:txBody>
      </p:sp>
      <p:sp>
        <p:nvSpPr>
          <p:cNvPr id="9" name="Text Placeholder 2">
            <a:extLst>
              <a:ext uri="{FF2B5EF4-FFF2-40B4-BE49-F238E27FC236}">
                <a16:creationId xmlns:a16="http://schemas.microsoft.com/office/drawing/2014/main" id="{595A7BD8-4D25-4948-9E71-783D31C101C9}"/>
              </a:ext>
            </a:extLst>
          </p:cNvPr>
          <p:cNvSpPr txBox="1">
            <a:spLocks/>
          </p:cNvSpPr>
          <p:nvPr/>
        </p:nvSpPr>
        <p:spPr>
          <a:xfrm>
            <a:off x="675744" y="1181298"/>
            <a:ext cx="8596668" cy="899171"/>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9pPr>
          </a:lstStyle>
          <a:p>
            <a:r>
              <a:rPr lang="en-US" sz="1800" dirty="0"/>
              <a:t>In this model, agents start at the site of a 3-year conflict. Agents there may </a:t>
            </a:r>
            <a:r>
              <a:rPr lang="en-US" sz="1800" dirty="0">
                <a:solidFill>
                  <a:schemeClr val="accent2"/>
                </a:solidFill>
              </a:rPr>
              <a:t>die</a:t>
            </a:r>
            <a:r>
              <a:rPr lang="en-US" sz="1800" dirty="0"/>
              <a:t> or </a:t>
            </a:r>
            <a:r>
              <a:rPr lang="en-US" sz="1800" dirty="0">
                <a:solidFill>
                  <a:srgbClr val="0070C0"/>
                </a:solidFill>
              </a:rPr>
              <a:t>migrate</a:t>
            </a:r>
            <a:r>
              <a:rPr lang="en-US" sz="1800" dirty="0"/>
              <a:t> to another country. Each country requires a different amount of travel time, and agents may </a:t>
            </a:r>
            <a:r>
              <a:rPr lang="en-US" sz="1800" dirty="0">
                <a:solidFill>
                  <a:schemeClr val="accent2"/>
                </a:solidFill>
              </a:rPr>
              <a:t>die</a:t>
            </a:r>
            <a:r>
              <a:rPr lang="en-US" sz="1800" dirty="0"/>
              <a:t> on the journey. If they arrive, they </a:t>
            </a:r>
            <a:r>
              <a:rPr lang="en-US" sz="1800" dirty="0">
                <a:solidFill>
                  <a:srgbClr val="FF9900"/>
                </a:solidFill>
              </a:rPr>
              <a:t>settle</a:t>
            </a:r>
            <a:r>
              <a:rPr lang="en-US" sz="1800" dirty="0"/>
              <a:t> there.</a:t>
            </a:r>
          </a:p>
        </p:txBody>
      </p:sp>
      <p:pic>
        <p:nvPicPr>
          <p:cNvPr id="12" name="Content Placeholder 11">
            <a:extLst>
              <a:ext uri="{FF2B5EF4-FFF2-40B4-BE49-F238E27FC236}">
                <a16:creationId xmlns:a16="http://schemas.microsoft.com/office/drawing/2014/main" id="{947900EE-DC12-4623-A86E-1CECE2CFFD0A}"/>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rcRect/>
          <a:stretch/>
        </p:blipFill>
        <p:spPr>
          <a:xfrm>
            <a:off x="5086176" y="2820194"/>
            <a:ext cx="4186234" cy="3139676"/>
          </a:xfrm>
        </p:spPr>
      </p:pic>
      <p:sp>
        <p:nvSpPr>
          <p:cNvPr id="4" name="TextBox 3">
            <a:extLst>
              <a:ext uri="{FF2B5EF4-FFF2-40B4-BE49-F238E27FC236}">
                <a16:creationId xmlns:a16="http://schemas.microsoft.com/office/drawing/2014/main" id="{A6D9F942-A0D0-4A71-B7EA-A51081DF4185}"/>
              </a:ext>
            </a:extLst>
          </p:cNvPr>
          <p:cNvSpPr txBox="1"/>
          <p:nvPr/>
        </p:nvSpPr>
        <p:spPr>
          <a:xfrm>
            <a:off x="6574351" y="5958681"/>
            <a:ext cx="1209883" cy="369332"/>
          </a:xfrm>
          <a:prstGeom prst="rect">
            <a:avLst/>
          </a:prstGeom>
          <a:noFill/>
        </p:spPr>
        <p:txBody>
          <a:bodyPr wrap="none" rtlCol="0">
            <a:spAutoFit/>
          </a:bodyPr>
          <a:lstStyle/>
          <a:p>
            <a:r>
              <a:rPr lang="en-US" dirty="0"/>
              <a:t>(10 Trials)</a:t>
            </a:r>
          </a:p>
        </p:txBody>
      </p:sp>
    </p:spTree>
    <p:extLst>
      <p:ext uri="{BB962C8B-B14F-4D97-AF65-F5344CB8AC3E}">
        <p14:creationId xmlns:p14="http://schemas.microsoft.com/office/powerpoint/2010/main" val="1747887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89F2-9ED1-4219-B6B9-E3B1B80DAADC}"/>
              </a:ext>
            </a:extLst>
          </p:cNvPr>
          <p:cNvSpPr>
            <a:spLocks noGrp="1"/>
          </p:cNvSpPr>
          <p:nvPr>
            <p:ph type="title"/>
          </p:nvPr>
        </p:nvSpPr>
        <p:spPr/>
        <p:txBody>
          <a:bodyPr/>
          <a:lstStyle/>
          <a:p>
            <a:r>
              <a:rPr lang="en-US" dirty="0"/>
              <a:t>What’s different here?</a:t>
            </a:r>
          </a:p>
        </p:txBody>
      </p:sp>
      <p:sp>
        <p:nvSpPr>
          <p:cNvPr id="5" name="Content Placeholder 4">
            <a:extLst>
              <a:ext uri="{FF2B5EF4-FFF2-40B4-BE49-F238E27FC236}">
                <a16:creationId xmlns:a16="http://schemas.microsoft.com/office/drawing/2014/main" id="{2ED6434C-2855-49D3-B42C-72CCC2C0B980}"/>
              </a:ext>
            </a:extLst>
          </p:cNvPr>
          <p:cNvSpPr>
            <a:spLocks noGrp="1"/>
          </p:cNvSpPr>
          <p:nvPr>
            <p:ph sz="half" idx="2"/>
          </p:nvPr>
        </p:nvSpPr>
        <p:spPr>
          <a:xfrm>
            <a:off x="675745" y="2160983"/>
            <a:ext cx="4185623" cy="3880379"/>
          </a:xfrm>
        </p:spPr>
        <p:txBody>
          <a:bodyPr/>
          <a:lstStyle/>
          <a:p>
            <a:r>
              <a:rPr lang="en-US" dirty="0"/>
              <a:t>The PRAM simulates 1,000,000 agents, while the ABM has been reduced to 1,000 for time concerns</a:t>
            </a:r>
          </a:p>
          <a:p>
            <a:pPr lvl="1"/>
            <a:r>
              <a:rPr lang="en-US" dirty="0"/>
              <a:t>If we up the ABM’s size to 10,000…</a:t>
            </a:r>
          </a:p>
          <a:p>
            <a:pPr lvl="1"/>
            <a:r>
              <a:rPr lang="en-US" dirty="0"/>
              <a:t>It becomes much smoother!</a:t>
            </a:r>
          </a:p>
        </p:txBody>
      </p:sp>
      <p:sp>
        <p:nvSpPr>
          <p:cNvPr id="10" name="Text Placeholder 9">
            <a:extLst>
              <a:ext uri="{FF2B5EF4-FFF2-40B4-BE49-F238E27FC236}">
                <a16:creationId xmlns:a16="http://schemas.microsoft.com/office/drawing/2014/main" id="{207A1BBA-7BA0-47E5-9695-7E6F5548C2FB}"/>
              </a:ext>
            </a:extLst>
          </p:cNvPr>
          <p:cNvSpPr>
            <a:spLocks noGrp="1"/>
          </p:cNvSpPr>
          <p:nvPr>
            <p:ph type="body" sz="quarter" idx="3"/>
          </p:nvPr>
        </p:nvSpPr>
        <p:spPr/>
        <p:txBody>
          <a:bodyPr/>
          <a:lstStyle/>
          <a:p>
            <a:r>
              <a:rPr lang="en-US" dirty="0"/>
              <a:t>Translated Migration ABM</a:t>
            </a:r>
          </a:p>
        </p:txBody>
      </p:sp>
      <p:pic>
        <p:nvPicPr>
          <p:cNvPr id="8" name="Content Placeholder 7" descr="A close up of a map&#10;&#10;Description automatically generated">
            <a:extLst>
              <a:ext uri="{FF2B5EF4-FFF2-40B4-BE49-F238E27FC236}">
                <a16:creationId xmlns:a16="http://schemas.microsoft.com/office/drawing/2014/main" id="{980FA7FE-3AD4-483F-8563-AEFA3F020F7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087938" y="2819599"/>
            <a:ext cx="4186237" cy="3139677"/>
          </a:xfrm>
        </p:spPr>
      </p:pic>
      <p:sp>
        <p:nvSpPr>
          <p:cNvPr id="12" name="TextBox 11">
            <a:extLst>
              <a:ext uri="{FF2B5EF4-FFF2-40B4-BE49-F238E27FC236}">
                <a16:creationId xmlns:a16="http://schemas.microsoft.com/office/drawing/2014/main" id="{73BDBCD3-1B5D-490D-B496-530908C8EDF7}"/>
              </a:ext>
            </a:extLst>
          </p:cNvPr>
          <p:cNvSpPr txBox="1"/>
          <p:nvPr/>
        </p:nvSpPr>
        <p:spPr>
          <a:xfrm>
            <a:off x="6442680" y="5959276"/>
            <a:ext cx="1794146" cy="369332"/>
          </a:xfrm>
          <a:prstGeom prst="rect">
            <a:avLst/>
          </a:prstGeom>
          <a:noFill/>
        </p:spPr>
        <p:txBody>
          <a:bodyPr wrap="none" rtlCol="0">
            <a:spAutoFit/>
          </a:bodyPr>
          <a:lstStyle/>
          <a:p>
            <a:r>
              <a:rPr lang="en-US" dirty="0"/>
              <a:t>(10,000 Agents)</a:t>
            </a:r>
          </a:p>
        </p:txBody>
      </p:sp>
    </p:spTree>
    <p:extLst>
      <p:ext uri="{BB962C8B-B14F-4D97-AF65-F5344CB8AC3E}">
        <p14:creationId xmlns:p14="http://schemas.microsoft.com/office/powerpoint/2010/main" val="3133057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B37E9F-81C3-4967-AF05-9823EB277A79}"/>
              </a:ext>
            </a:extLst>
          </p:cNvPr>
          <p:cNvSpPr>
            <a:spLocks noGrp="1"/>
          </p:cNvSpPr>
          <p:nvPr>
            <p:ph type="title"/>
          </p:nvPr>
        </p:nvSpPr>
        <p:spPr>
          <a:xfrm>
            <a:off x="652481" y="1382486"/>
            <a:ext cx="3547581" cy="4093028"/>
          </a:xfrm>
        </p:spPr>
        <p:txBody>
          <a:bodyPr anchor="ctr">
            <a:normAutofit/>
          </a:bodyPr>
          <a:lstStyle/>
          <a:p>
            <a:r>
              <a:rPr lang="en-US" sz="4400" dirty="0"/>
              <a:t>Why Model?</a:t>
            </a:r>
          </a:p>
        </p:txBody>
      </p:sp>
      <p:grpSp>
        <p:nvGrpSpPr>
          <p:cNvPr id="29"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30"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31"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7"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8" name="Content Placeholder 2">
            <a:extLst>
              <a:ext uri="{FF2B5EF4-FFF2-40B4-BE49-F238E27FC236}">
                <a16:creationId xmlns:a16="http://schemas.microsoft.com/office/drawing/2014/main" id="{7D33106B-A33C-4FB5-9DC0-209A9242789A}"/>
              </a:ext>
            </a:extLst>
          </p:cNvPr>
          <p:cNvGraphicFramePr>
            <a:graphicFrameLocks noGrp="1"/>
          </p:cNvGraphicFramePr>
          <p:nvPr>
            <p:ph idx="1"/>
            <p:extLst>
              <p:ext uri="{D42A27DB-BD31-4B8C-83A1-F6EECF244321}">
                <p14:modId xmlns:p14="http://schemas.microsoft.com/office/powerpoint/2010/main" val="3788004970"/>
              </p:ext>
            </p:extLst>
          </p:nvPr>
        </p:nvGraphicFramePr>
        <p:xfrm>
          <a:off x="4916553" y="944563"/>
          <a:ext cx="6628804" cy="4356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Rectangle 20">
            <a:extLst>
              <a:ext uri="{FF2B5EF4-FFF2-40B4-BE49-F238E27FC236}">
                <a16:creationId xmlns:a16="http://schemas.microsoft.com/office/drawing/2014/main" id="{958130CE-4737-418C-AB1E-23E36B5BDC42}"/>
              </a:ext>
            </a:extLst>
          </p:cNvPr>
          <p:cNvSpPr/>
          <p:nvPr/>
        </p:nvSpPr>
        <p:spPr>
          <a:xfrm>
            <a:off x="3260134" y="3014684"/>
            <a:ext cx="5671732" cy="82863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sp>
      <p:sp>
        <p:nvSpPr>
          <p:cNvPr id="3" name="TextBox 2">
            <a:extLst>
              <a:ext uri="{FF2B5EF4-FFF2-40B4-BE49-F238E27FC236}">
                <a16:creationId xmlns:a16="http://schemas.microsoft.com/office/drawing/2014/main" id="{5667DAEF-E14B-4BB9-ACE1-10DC2D6433C2}"/>
              </a:ext>
            </a:extLst>
          </p:cNvPr>
          <p:cNvSpPr txBox="1"/>
          <p:nvPr/>
        </p:nvSpPr>
        <p:spPr>
          <a:xfrm>
            <a:off x="6058113" y="5703923"/>
            <a:ext cx="4177687" cy="510778"/>
          </a:xfrm>
          <a:prstGeom prst="roundRect">
            <a:avLst/>
          </a:prstGeom>
          <a:solidFill>
            <a:schemeClr val="accent6"/>
          </a:solidFill>
          <a:ln w="28575">
            <a:solidFill>
              <a:schemeClr val="accent6"/>
            </a:solidFill>
          </a:ln>
        </p:spPr>
        <p:txBody>
          <a:bodyPr wrap="none" rtlCol="0">
            <a:spAutoFit/>
          </a:bodyPr>
          <a:lstStyle/>
          <a:p>
            <a:r>
              <a:rPr lang="en-US" sz="2400" dirty="0">
                <a:solidFill>
                  <a:schemeClr val="bg2"/>
                </a:solidFill>
              </a:rPr>
              <a:t>Which framework to choose?</a:t>
            </a:r>
          </a:p>
        </p:txBody>
      </p:sp>
    </p:spTree>
    <p:extLst>
      <p:ext uri="{BB962C8B-B14F-4D97-AF65-F5344CB8AC3E}">
        <p14:creationId xmlns:p14="http://schemas.microsoft.com/office/powerpoint/2010/main" val="2142160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89F2-9ED1-4219-B6B9-E3B1B80DAADC}"/>
              </a:ext>
            </a:extLst>
          </p:cNvPr>
          <p:cNvSpPr>
            <a:spLocks noGrp="1"/>
          </p:cNvSpPr>
          <p:nvPr>
            <p:ph type="title"/>
          </p:nvPr>
        </p:nvSpPr>
        <p:spPr/>
        <p:txBody>
          <a:bodyPr/>
          <a:lstStyle/>
          <a:p>
            <a:r>
              <a:rPr lang="en-US" dirty="0"/>
              <a:t>What’s different here?</a:t>
            </a:r>
          </a:p>
        </p:txBody>
      </p:sp>
      <p:sp>
        <p:nvSpPr>
          <p:cNvPr id="5" name="Content Placeholder 4">
            <a:extLst>
              <a:ext uri="{FF2B5EF4-FFF2-40B4-BE49-F238E27FC236}">
                <a16:creationId xmlns:a16="http://schemas.microsoft.com/office/drawing/2014/main" id="{2ED6434C-2855-49D3-B42C-72CCC2C0B980}"/>
              </a:ext>
            </a:extLst>
          </p:cNvPr>
          <p:cNvSpPr>
            <a:spLocks noGrp="1"/>
          </p:cNvSpPr>
          <p:nvPr>
            <p:ph sz="half" idx="2"/>
          </p:nvPr>
        </p:nvSpPr>
        <p:spPr>
          <a:xfrm>
            <a:off x="675745" y="2160983"/>
            <a:ext cx="4185623" cy="3880379"/>
          </a:xfrm>
        </p:spPr>
        <p:txBody>
          <a:bodyPr>
            <a:normAutofit/>
          </a:bodyPr>
          <a:lstStyle/>
          <a:p>
            <a:r>
              <a:rPr lang="en-US" dirty="0"/>
              <a:t>The PRAM simulates 1,000,000 agents, while the ABM has been reduced to 1,000 for time concerns</a:t>
            </a:r>
          </a:p>
          <a:p>
            <a:pPr lvl="1"/>
            <a:r>
              <a:rPr lang="en-US" dirty="0"/>
              <a:t>If we go to 100,000…</a:t>
            </a:r>
          </a:p>
          <a:p>
            <a:pPr lvl="1"/>
            <a:r>
              <a:rPr lang="en-US" dirty="0"/>
              <a:t>It is smoother than the PRAM!</a:t>
            </a:r>
          </a:p>
        </p:txBody>
      </p:sp>
      <p:sp>
        <p:nvSpPr>
          <p:cNvPr id="10" name="Text Placeholder 9">
            <a:extLst>
              <a:ext uri="{FF2B5EF4-FFF2-40B4-BE49-F238E27FC236}">
                <a16:creationId xmlns:a16="http://schemas.microsoft.com/office/drawing/2014/main" id="{207A1BBA-7BA0-47E5-9695-7E6F5548C2FB}"/>
              </a:ext>
            </a:extLst>
          </p:cNvPr>
          <p:cNvSpPr>
            <a:spLocks noGrp="1"/>
          </p:cNvSpPr>
          <p:nvPr>
            <p:ph type="body" sz="quarter" idx="3"/>
          </p:nvPr>
        </p:nvSpPr>
        <p:spPr/>
        <p:txBody>
          <a:bodyPr/>
          <a:lstStyle/>
          <a:p>
            <a:r>
              <a:rPr lang="en-US" dirty="0"/>
              <a:t>Translated Migration ABM</a:t>
            </a:r>
          </a:p>
        </p:txBody>
      </p:sp>
      <p:pic>
        <p:nvPicPr>
          <p:cNvPr id="8" name="Content Placeholder 7">
            <a:extLst>
              <a:ext uri="{FF2B5EF4-FFF2-40B4-BE49-F238E27FC236}">
                <a16:creationId xmlns:a16="http://schemas.microsoft.com/office/drawing/2014/main" id="{980FA7FE-3AD4-483F-8563-AEFA3F020F79}"/>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p:blipFill>
        <p:spPr>
          <a:xfrm>
            <a:off x="5087938" y="2819599"/>
            <a:ext cx="4186236" cy="3139677"/>
          </a:xfrm>
        </p:spPr>
      </p:pic>
      <p:sp>
        <p:nvSpPr>
          <p:cNvPr id="12" name="TextBox 11">
            <a:extLst>
              <a:ext uri="{FF2B5EF4-FFF2-40B4-BE49-F238E27FC236}">
                <a16:creationId xmlns:a16="http://schemas.microsoft.com/office/drawing/2014/main" id="{73BDBCD3-1B5D-490D-B496-530908C8EDF7}"/>
              </a:ext>
            </a:extLst>
          </p:cNvPr>
          <p:cNvSpPr txBox="1"/>
          <p:nvPr/>
        </p:nvSpPr>
        <p:spPr>
          <a:xfrm>
            <a:off x="6442680" y="5959276"/>
            <a:ext cx="1915974" cy="369332"/>
          </a:xfrm>
          <a:prstGeom prst="rect">
            <a:avLst/>
          </a:prstGeom>
          <a:noFill/>
        </p:spPr>
        <p:txBody>
          <a:bodyPr wrap="none" rtlCol="0">
            <a:spAutoFit/>
          </a:bodyPr>
          <a:lstStyle/>
          <a:p>
            <a:r>
              <a:rPr lang="en-US" dirty="0"/>
              <a:t>(100,000 Agents)</a:t>
            </a:r>
          </a:p>
        </p:txBody>
      </p:sp>
    </p:spTree>
    <p:extLst>
      <p:ext uri="{BB962C8B-B14F-4D97-AF65-F5344CB8AC3E}">
        <p14:creationId xmlns:p14="http://schemas.microsoft.com/office/powerpoint/2010/main" val="237640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89F2-9ED1-4219-B6B9-E3B1B80DAADC}"/>
              </a:ext>
            </a:extLst>
          </p:cNvPr>
          <p:cNvSpPr>
            <a:spLocks noGrp="1"/>
          </p:cNvSpPr>
          <p:nvPr>
            <p:ph type="title"/>
          </p:nvPr>
        </p:nvSpPr>
        <p:spPr/>
        <p:txBody>
          <a:bodyPr/>
          <a:lstStyle/>
          <a:p>
            <a:r>
              <a:rPr lang="en-US" dirty="0"/>
              <a:t>What’s different here?</a:t>
            </a:r>
          </a:p>
        </p:txBody>
      </p:sp>
      <p:sp>
        <p:nvSpPr>
          <p:cNvPr id="5" name="Content Placeholder 4">
            <a:extLst>
              <a:ext uri="{FF2B5EF4-FFF2-40B4-BE49-F238E27FC236}">
                <a16:creationId xmlns:a16="http://schemas.microsoft.com/office/drawing/2014/main" id="{2ED6434C-2855-49D3-B42C-72CCC2C0B980}"/>
              </a:ext>
            </a:extLst>
          </p:cNvPr>
          <p:cNvSpPr>
            <a:spLocks noGrp="1"/>
          </p:cNvSpPr>
          <p:nvPr>
            <p:ph sz="half" idx="1"/>
          </p:nvPr>
        </p:nvSpPr>
        <p:spPr/>
        <p:txBody>
          <a:bodyPr>
            <a:normAutofit/>
          </a:bodyPr>
          <a:lstStyle/>
          <a:p>
            <a:r>
              <a:rPr lang="en-US" dirty="0"/>
              <a:t>This PRAM </a:t>
            </a:r>
            <a:r>
              <a:rPr lang="en-US" u="sng" dirty="0"/>
              <a:t>randomly</a:t>
            </a:r>
            <a:r>
              <a:rPr lang="en-US" dirty="0"/>
              <a:t> (not probabilistically) chooses destinations for large groups</a:t>
            </a:r>
          </a:p>
          <a:p>
            <a:pPr lvl="1"/>
            <a:r>
              <a:rPr lang="en-US" dirty="0"/>
              <a:t>This leads to chunks of agents migrating and settling</a:t>
            </a:r>
          </a:p>
          <a:p>
            <a:r>
              <a:rPr lang="en-US" dirty="0"/>
              <a:t>The ABM chooses a destination for each individual agent</a:t>
            </a:r>
          </a:p>
          <a:p>
            <a:r>
              <a:rPr lang="en-US" dirty="0"/>
              <a:t>Think of the dice as migration locations</a:t>
            </a:r>
          </a:p>
        </p:txBody>
      </p:sp>
      <p:graphicFrame>
        <p:nvGraphicFramePr>
          <p:cNvPr id="18" name="Content Placeholder 17">
            <a:extLst>
              <a:ext uri="{FF2B5EF4-FFF2-40B4-BE49-F238E27FC236}">
                <a16:creationId xmlns:a16="http://schemas.microsoft.com/office/drawing/2014/main" id="{260B5704-4A2F-4C43-BDA2-CB3CC1566769}"/>
              </a:ext>
            </a:extLst>
          </p:cNvPr>
          <p:cNvGraphicFramePr>
            <a:graphicFrameLocks noGrp="1"/>
          </p:cNvGraphicFramePr>
          <p:nvPr>
            <p:ph sz="half" idx="2"/>
            <p:extLst>
              <p:ext uri="{D42A27DB-BD31-4B8C-83A1-F6EECF244321}">
                <p14:modId xmlns:p14="http://schemas.microsoft.com/office/powerpoint/2010/main" val="2532824686"/>
              </p:ext>
            </p:extLst>
          </p:nvPr>
        </p:nvGraphicFramePr>
        <p:xfrm>
          <a:off x="5089525" y="2160588"/>
          <a:ext cx="4521082" cy="3881437"/>
        </p:xfrm>
        <a:graphic>
          <a:graphicData uri="http://schemas.openxmlformats.org/drawingml/2006/chart">
            <c:chart xmlns:c="http://schemas.openxmlformats.org/drawingml/2006/chart" xmlns:r="http://schemas.openxmlformats.org/officeDocument/2006/relationships" r:id="rId3"/>
          </a:graphicData>
        </a:graphic>
      </p:graphicFrame>
      <p:pic>
        <p:nvPicPr>
          <p:cNvPr id="32" name="Picture 31" descr="A close up of a logo&#10;&#10;Description automatically generated">
            <a:extLst>
              <a:ext uri="{FF2B5EF4-FFF2-40B4-BE49-F238E27FC236}">
                <a16:creationId xmlns:a16="http://schemas.microsoft.com/office/drawing/2014/main" id="{DB70C94A-975B-4AB4-8527-F1A16B3BF4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6803" y="1270000"/>
            <a:ext cx="217530" cy="217530"/>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FB8772EF-9D4E-4F63-A794-1C268C9469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4333" y="1270000"/>
            <a:ext cx="217530" cy="217530"/>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89A3AB69-3697-4E8B-AD7C-5F4E105907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1863" y="1270000"/>
            <a:ext cx="217530" cy="217530"/>
          </a:xfrm>
          <a:prstGeom prst="rect">
            <a:avLst/>
          </a:prstGeom>
        </p:spPr>
      </p:pic>
      <p:pic>
        <p:nvPicPr>
          <p:cNvPr id="38" name="Picture 37" descr="A picture containing drawing&#10;&#10;Description automatically generated">
            <a:extLst>
              <a:ext uri="{FF2B5EF4-FFF2-40B4-BE49-F238E27FC236}">
                <a16:creationId xmlns:a16="http://schemas.microsoft.com/office/drawing/2014/main" id="{67D3C18B-A881-48C0-9C5B-160EF8C40B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9393" y="1270000"/>
            <a:ext cx="217530" cy="217530"/>
          </a:xfrm>
          <a:prstGeom prst="rect">
            <a:avLst/>
          </a:prstGeom>
        </p:spPr>
      </p:pic>
      <p:pic>
        <p:nvPicPr>
          <p:cNvPr id="40" name="Picture 39" descr="A picture containing drawing&#10;&#10;Description automatically generated">
            <a:extLst>
              <a:ext uri="{FF2B5EF4-FFF2-40B4-BE49-F238E27FC236}">
                <a16:creationId xmlns:a16="http://schemas.microsoft.com/office/drawing/2014/main" id="{4E48CDAB-E57C-4717-AE4D-15B50D3E55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6923" y="1270000"/>
            <a:ext cx="217530" cy="217530"/>
          </a:xfrm>
          <a:prstGeom prst="rect">
            <a:avLst/>
          </a:prstGeom>
        </p:spPr>
      </p:pic>
      <p:pic>
        <p:nvPicPr>
          <p:cNvPr id="42" name="Picture 41" descr="A picture containing drawing&#10;&#10;Description automatically generated">
            <a:extLst>
              <a:ext uri="{FF2B5EF4-FFF2-40B4-BE49-F238E27FC236}">
                <a16:creationId xmlns:a16="http://schemas.microsoft.com/office/drawing/2014/main" id="{93AF272A-EB91-4B57-B998-B2E0755567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4453" y="1270000"/>
            <a:ext cx="217530" cy="217530"/>
          </a:xfrm>
          <a:prstGeom prst="rect">
            <a:avLst/>
          </a:prstGeom>
        </p:spPr>
      </p:pic>
      <p:pic>
        <p:nvPicPr>
          <p:cNvPr id="44" name="Picture 43" descr="A picture containing drawing&#10;&#10;Description automatically generated">
            <a:extLst>
              <a:ext uri="{FF2B5EF4-FFF2-40B4-BE49-F238E27FC236}">
                <a16:creationId xmlns:a16="http://schemas.microsoft.com/office/drawing/2014/main" id="{1E535F41-5A45-489A-88C3-F78324228D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1983" y="1270000"/>
            <a:ext cx="217530" cy="217530"/>
          </a:xfrm>
          <a:prstGeom prst="rect">
            <a:avLst/>
          </a:prstGeom>
        </p:spPr>
      </p:pic>
      <p:pic>
        <p:nvPicPr>
          <p:cNvPr id="46" name="Picture 45" descr="A picture containing drawing&#10;&#10;Description automatically generated">
            <a:extLst>
              <a:ext uri="{FF2B5EF4-FFF2-40B4-BE49-F238E27FC236}">
                <a16:creationId xmlns:a16="http://schemas.microsoft.com/office/drawing/2014/main" id="{6272EAB0-E784-4168-954B-150F1190CA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9513" y="1270000"/>
            <a:ext cx="217530" cy="217530"/>
          </a:xfrm>
          <a:prstGeom prst="rect">
            <a:avLst/>
          </a:prstGeom>
        </p:spPr>
      </p:pic>
      <p:pic>
        <p:nvPicPr>
          <p:cNvPr id="48" name="Picture 47" descr="A picture containing drawing&#10;&#10;Description automatically generated">
            <a:extLst>
              <a:ext uri="{FF2B5EF4-FFF2-40B4-BE49-F238E27FC236}">
                <a16:creationId xmlns:a16="http://schemas.microsoft.com/office/drawing/2014/main" id="{7263B267-B08B-4F02-8C82-9C844B3513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7043" y="1270000"/>
            <a:ext cx="217530" cy="217530"/>
          </a:xfrm>
          <a:prstGeom prst="rect">
            <a:avLst/>
          </a:prstGeom>
        </p:spPr>
      </p:pic>
      <p:pic>
        <p:nvPicPr>
          <p:cNvPr id="50" name="Picture 49" descr="A picture containing drawing&#10;&#10;Description automatically generated">
            <a:extLst>
              <a:ext uri="{FF2B5EF4-FFF2-40B4-BE49-F238E27FC236}">
                <a16:creationId xmlns:a16="http://schemas.microsoft.com/office/drawing/2014/main" id="{0242A07E-752C-4B52-B215-6EB4F2BB0F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6803" y="1482312"/>
            <a:ext cx="217530" cy="217530"/>
          </a:xfrm>
          <a:prstGeom prst="rect">
            <a:avLst/>
          </a:prstGeom>
        </p:spPr>
      </p:pic>
      <p:pic>
        <p:nvPicPr>
          <p:cNvPr id="52" name="Picture 51" descr="A picture containing drawing&#10;&#10;Description automatically generated">
            <a:extLst>
              <a:ext uri="{FF2B5EF4-FFF2-40B4-BE49-F238E27FC236}">
                <a16:creationId xmlns:a16="http://schemas.microsoft.com/office/drawing/2014/main" id="{0AEF8416-7F4C-4BC7-B069-BA7B5F5486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4333" y="1482312"/>
            <a:ext cx="217530" cy="217530"/>
          </a:xfrm>
          <a:prstGeom prst="rect">
            <a:avLst/>
          </a:prstGeom>
        </p:spPr>
      </p:pic>
      <p:pic>
        <p:nvPicPr>
          <p:cNvPr id="54" name="Picture 53" descr="A picture containing drawing&#10;&#10;Description automatically generated">
            <a:extLst>
              <a:ext uri="{FF2B5EF4-FFF2-40B4-BE49-F238E27FC236}">
                <a16:creationId xmlns:a16="http://schemas.microsoft.com/office/drawing/2014/main" id="{31BCC6AD-04F0-431C-9034-48A5E4C19D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1863" y="1482312"/>
            <a:ext cx="217530" cy="217530"/>
          </a:xfrm>
          <a:prstGeom prst="rect">
            <a:avLst/>
          </a:prstGeom>
        </p:spPr>
      </p:pic>
      <p:pic>
        <p:nvPicPr>
          <p:cNvPr id="56" name="Picture 55" descr="A picture containing drawing&#10;&#10;Description automatically generated">
            <a:extLst>
              <a:ext uri="{FF2B5EF4-FFF2-40B4-BE49-F238E27FC236}">
                <a16:creationId xmlns:a16="http://schemas.microsoft.com/office/drawing/2014/main" id="{DA4BC590-5476-493A-BC09-B0794144F5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69393" y="1482312"/>
            <a:ext cx="217530" cy="217530"/>
          </a:xfrm>
          <a:prstGeom prst="rect">
            <a:avLst/>
          </a:prstGeom>
        </p:spPr>
      </p:pic>
      <p:pic>
        <p:nvPicPr>
          <p:cNvPr id="58" name="Picture 57" descr="A picture containing drawing&#10;&#10;Description automatically generated">
            <a:extLst>
              <a:ext uri="{FF2B5EF4-FFF2-40B4-BE49-F238E27FC236}">
                <a16:creationId xmlns:a16="http://schemas.microsoft.com/office/drawing/2014/main" id="{AE92CDF4-A029-447B-8EFA-88E3FEE347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6923" y="1482312"/>
            <a:ext cx="217530" cy="217530"/>
          </a:xfrm>
          <a:prstGeom prst="rect">
            <a:avLst/>
          </a:prstGeom>
        </p:spPr>
      </p:pic>
      <p:pic>
        <p:nvPicPr>
          <p:cNvPr id="60" name="Picture 59" descr="A picture containing drawing&#10;&#10;Description automatically generated">
            <a:extLst>
              <a:ext uri="{FF2B5EF4-FFF2-40B4-BE49-F238E27FC236}">
                <a16:creationId xmlns:a16="http://schemas.microsoft.com/office/drawing/2014/main" id="{D3E4A333-8EAE-48CF-9BA2-BD8249E4CA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4453" y="1482312"/>
            <a:ext cx="217530" cy="217530"/>
          </a:xfrm>
          <a:prstGeom prst="rect">
            <a:avLst/>
          </a:prstGeom>
        </p:spPr>
      </p:pic>
      <p:pic>
        <p:nvPicPr>
          <p:cNvPr id="62" name="Picture 61" descr="A picture containing drawing&#10;&#10;Description automatically generated">
            <a:extLst>
              <a:ext uri="{FF2B5EF4-FFF2-40B4-BE49-F238E27FC236}">
                <a16:creationId xmlns:a16="http://schemas.microsoft.com/office/drawing/2014/main" id="{4AD55BD6-A205-46B4-B81E-100BE8B1D5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21983" y="1482312"/>
            <a:ext cx="217530" cy="217530"/>
          </a:xfrm>
          <a:prstGeom prst="rect">
            <a:avLst/>
          </a:prstGeom>
        </p:spPr>
      </p:pic>
      <p:pic>
        <p:nvPicPr>
          <p:cNvPr id="64" name="Picture 63" descr="A picture containing drawing&#10;&#10;Description automatically generated">
            <a:extLst>
              <a:ext uri="{FF2B5EF4-FFF2-40B4-BE49-F238E27FC236}">
                <a16:creationId xmlns:a16="http://schemas.microsoft.com/office/drawing/2014/main" id="{D76353D5-473A-4BAD-9C28-7298FD3D8D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9513" y="1482312"/>
            <a:ext cx="217530" cy="217530"/>
          </a:xfrm>
          <a:prstGeom prst="rect">
            <a:avLst/>
          </a:prstGeom>
        </p:spPr>
      </p:pic>
      <p:pic>
        <p:nvPicPr>
          <p:cNvPr id="66" name="Picture 65" descr="A picture containing drawing&#10;&#10;Description automatically generated">
            <a:extLst>
              <a:ext uri="{FF2B5EF4-FFF2-40B4-BE49-F238E27FC236}">
                <a16:creationId xmlns:a16="http://schemas.microsoft.com/office/drawing/2014/main" id="{D7A90BF0-A344-4333-B479-853947BED0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7043" y="1482312"/>
            <a:ext cx="217530" cy="217530"/>
          </a:xfrm>
          <a:prstGeom prst="rect">
            <a:avLst/>
          </a:prstGeom>
        </p:spPr>
      </p:pic>
      <p:sp>
        <p:nvSpPr>
          <p:cNvPr id="67" name="TextBox 66">
            <a:extLst>
              <a:ext uri="{FF2B5EF4-FFF2-40B4-BE49-F238E27FC236}">
                <a16:creationId xmlns:a16="http://schemas.microsoft.com/office/drawing/2014/main" id="{F5E85F31-500C-4FA5-B3C9-C51EDBE2DF62}"/>
              </a:ext>
            </a:extLst>
          </p:cNvPr>
          <p:cNvSpPr txBox="1"/>
          <p:nvPr/>
        </p:nvSpPr>
        <p:spPr>
          <a:xfrm>
            <a:off x="5519677" y="1680769"/>
            <a:ext cx="1552028" cy="646331"/>
          </a:xfrm>
          <a:prstGeom prst="rect">
            <a:avLst/>
          </a:prstGeom>
          <a:noFill/>
        </p:spPr>
        <p:txBody>
          <a:bodyPr wrap="none" rtlCol="0">
            <a:spAutoFit/>
          </a:bodyPr>
          <a:lstStyle/>
          <a:p>
            <a:pPr algn="ctr"/>
            <a:r>
              <a:rPr lang="en-US" b="0" i="0" dirty="0">
                <a:solidFill>
                  <a:srgbClr val="333333"/>
                </a:solidFill>
                <a:effectLst/>
              </a:rPr>
              <a:t>⋮</a:t>
            </a:r>
          </a:p>
          <a:p>
            <a:pPr algn="ctr"/>
            <a:r>
              <a:rPr lang="en-US" dirty="0">
                <a:solidFill>
                  <a:srgbClr val="333333"/>
                </a:solidFill>
              </a:rPr>
              <a:t>(10,000 dice)</a:t>
            </a:r>
            <a:endParaRPr lang="en-US" dirty="0"/>
          </a:p>
        </p:txBody>
      </p:sp>
      <p:pic>
        <p:nvPicPr>
          <p:cNvPr id="69" name="Picture 68" descr="A close up of a logo&#10;&#10;Description automatically generated">
            <a:extLst>
              <a:ext uri="{FF2B5EF4-FFF2-40B4-BE49-F238E27FC236}">
                <a16:creationId xmlns:a16="http://schemas.microsoft.com/office/drawing/2014/main" id="{5699C0F4-465E-4B9D-BF8E-614E9DE92B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3561" y="1262887"/>
            <a:ext cx="217530" cy="217530"/>
          </a:xfrm>
          <a:prstGeom prst="rect">
            <a:avLst/>
          </a:prstGeom>
        </p:spPr>
      </p:pic>
      <p:pic>
        <p:nvPicPr>
          <p:cNvPr id="71" name="Picture 70" descr="A close up of a logo&#10;&#10;Description automatically generated">
            <a:extLst>
              <a:ext uri="{FF2B5EF4-FFF2-40B4-BE49-F238E27FC236}">
                <a16:creationId xmlns:a16="http://schemas.microsoft.com/office/drawing/2014/main" id="{F21DFBD5-8FF6-4D0A-8827-D1AA496D35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3561" y="1482312"/>
            <a:ext cx="217530" cy="217530"/>
          </a:xfrm>
          <a:prstGeom prst="rect">
            <a:avLst/>
          </a:prstGeom>
        </p:spPr>
      </p:pic>
      <p:pic>
        <p:nvPicPr>
          <p:cNvPr id="73" name="Picture 72" descr="A close up of a logo&#10;&#10;Description automatically generated">
            <a:extLst>
              <a:ext uri="{FF2B5EF4-FFF2-40B4-BE49-F238E27FC236}">
                <a16:creationId xmlns:a16="http://schemas.microsoft.com/office/drawing/2014/main" id="{CBE0257C-9BCE-48EB-9A4D-40046E8F47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1091" y="1262887"/>
            <a:ext cx="217530" cy="217530"/>
          </a:xfrm>
          <a:prstGeom prst="rect">
            <a:avLst/>
          </a:prstGeom>
        </p:spPr>
      </p:pic>
      <p:pic>
        <p:nvPicPr>
          <p:cNvPr id="75" name="Picture 74" descr="A close up of a logo&#10;&#10;Description automatically generated">
            <a:extLst>
              <a:ext uri="{FF2B5EF4-FFF2-40B4-BE49-F238E27FC236}">
                <a16:creationId xmlns:a16="http://schemas.microsoft.com/office/drawing/2014/main" id="{19D67889-0C58-4CD4-A165-C9341A5A27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1091" y="1482312"/>
            <a:ext cx="217530" cy="217530"/>
          </a:xfrm>
          <a:prstGeom prst="rect">
            <a:avLst/>
          </a:prstGeom>
        </p:spPr>
      </p:pic>
      <p:pic>
        <p:nvPicPr>
          <p:cNvPr id="77" name="Picture 76" descr="A close up of a logo&#10;&#10;Description automatically generated">
            <a:extLst>
              <a:ext uri="{FF2B5EF4-FFF2-40B4-BE49-F238E27FC236}">
                <a16:creationId xmlns:a16="http://schemas.microsoft.com/office/drawing/2014/main" id="{78A9181B-6826-4FBE-AAF7-5B1620D9C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8621" y="1262887"/>
            <a:ext cx="217530" cy="217530"/>
          </a:xfrm>
          <a:prstGeom prst="rect">
            <a:avLst/>
          </a:prstGeom>
        </p:spPr>
      </p:pic>
      <p:pic>
        <p:nvPicPr>
          <p:cNvPr id="79" name="Picture 78" descr="A close up of a logo&#10;&#10;Description automatically generated">
            <a:extLst>
              <a:ext uri="{FF2B5EF4-FFF2-40B4-BE49-F238E27FC236}">
                <a16:creationId xmlns:a16="http://schemas.microsoft.com/office/drawing/2014/main" id="{65609020-0948-4AB2-B65E-D751BCDA7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8621" y="1482312"/>
            <a:ext cx="217530" cy="217530"/>
          </a:xfrm>
          <a:prstGeom prst="rect">
            <a:avLst/>
          </a:prstGeom>
        </p:spPr>
      </p:pic>
      <p:pic>
        <p:nvPicPr>
          <p:cNvPr id="81" name="Picture 80" descr="A close up of a logo&#10;&#10;Description automatically generated">
            <a:extLst>
              <a:ext uri="{FF2B5EF4-FFF2-40B4-BE49-F238E27FC236}">
                <a16:creationId xmlns:a16="http://schemas.microsoft.com/office/drawing/2014/main" id="{6377DC22-9982-4DD4-A6B5-1E76AA1510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482" y="1262887"/>
            <a:ext cx="217530" cy="217530"/>
          </a:xfrm>
          <a:prstGeom prst="rect">
            <a:avLst/>
          </a:prstGeom>
        </p:spPr>
      </p:pic>
      <p:pic>
        <p:nvPicPr>
          <p:cNvPr id="83" name="Picture 82" descr="A close up of a logo&#10;&#10;Description automatically generated">
            <a:extLst>
              <a:ext uri="{FF2B5EF4-FFF2-40B4-BE49-F238E27FC236}">
                <a16:creationId xmlns:a16="http://schemas.microsoft.com/office/drawing/2014/main" id="{AE478D6E-7B4F-41C4-AEA4-908DCA01D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482" y="1482312"/>
            <a:ext cx="217530" cy="217530"/>
          </a:xfrm>
          <a:prstGeom prst="rect">
            <a:avLst/>
          </a:prstGeom>
        </p:spPr>
      </p:pic>
      <p:pic>
        <p:nvPicPr>
          <p:cNvPr id="85" name="Picture 84" descr="A close up of a logo&#10;&#10;Description automatically generated">
            <a:extLst>
              <a:ext uri="{FF2B5EF4-FFF2-40B4-BE49-F238E27FC236}">
                <a16:creationId xmlns:a16="http://schemas.microsoft.com/office/drawing/2014/main" id="{FB606BBE-A975-4AC1-B063-435EC3B496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8765" y="1262887"/>
            <a:ext cx="217530" cy="217530"/>
          </a:xfrm>
          <a:prstGeom prst="rect">
            <a:avLst/>
          </a:prstGeom>
        </p:spPr>
      </p:pic>
      <p:pic>
        <p:nvPicPr>
          <p:cNvPr id="87" name="Picture 86" descr="A close up of a logo&#10;&#10;Description automatically generated">
            <a:extLst>
              <a:ext uri="{FF2B5EF4-FFF2-40B4-BE49-F238E27FC236}">
                <a16:creationId xmlns:a16="http://schemas.microsoft.com/office/drawing/2014/main" id="{C0A58F74-5FDD-4ED5-85A1-A0807F8E17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8765" y="1482312"/>
            <a:ext cx="217530" cy="217530"/>
          </a:xfrm>
          <a:prstGeom prst="rect">
            <a:avLst/>
          </a:prstGeom>
        </p:spPr>
      </p:pic>
      <p:pic>
        <p:nvPicPr>
          <p:cNvPr id="109" name="Picture 108" descr="A picture containing drawing&#10;&#10;Description automatically generated">
            <a:extLst>
              <a:ext uri="{FF2B5EF4-FFF2-40B4-BE49-F238E27FC236}">
                <a16:creationId xmlns:a16="http://schemas.microsoft.com/office/drawing/2014/main" id="{3EC8ADC4-84E5-4D2B-A6ED-CFFBD46F4D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9123" y="1264782"/>
            <a:ext cx="217530" cy="217530"/>
          </a:xfrm>
          <a:prstGeom prst="rect">
            <a:avLst/>
          </a:prstGeom>
        </p:spPr>
      </p:pic>
      <p:pic>
        <p:nvPicPr>
          <p:cNvPr id="111" name="Picture 110" descr="A picture containing drawing&#10;&#10;Description automatically generated">
            <a:extLst>
              <a:ext uri="{FF2B5EF4-FFF2-40B4-BE49-F238E27FC236}">
                <a16:creationId xmlns:a16="http://schemas.microsoft.com/office/drawing/2014/main" id="{7AAF4600-83D7-4F36-A8EB-207EA35AA6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9123" y="1482312"/>
            <a:ext cx="217530" cy="217530"/>
          </a:xfrm>
          <a:prstGeom prst="rect">
            <a:avLst/>
          </a:prstGeom>
        </p:spPr>
      </p:pic>
      <p:pic>
        <p:nvPicPr>
          <p:cNvPr id="113" name="Picture 112" descr="A picture containing drawing&#10;&#10;Description automatically generated">
            <a:extLst>
              <a:ext uri="{FF2B5EF4-FFF2-40B4-BE49-F238E27FC236}">
                <a16:creationId xmlns:a16="http://schemas.microsoft.com/office/drawing/2014/main" id="{F49F347C-7A07-43E5-BB2F-2EC5EAD333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0829" y="1264782"/>
            <a:ext cx="217530" cy="217530"/>
          </a:xfrm>
          <a:prstGeom prst="rect">
            <a:avLst/>
          </a:prstGeom>
        </p:spPr>
      </p:pic>
      <p:pic>
        <p:nvPicPr>
          <p:cNvPr id="115" name="Picture 114" descr="A picture containing drawing&#10;&#10;Description automatically generated">
            <a:extLst>
              <a:ext uri="{FF2B5EF4-FFF2-40B4-BE49-F238E27FC236}">
                <a16:creationId xmlns:a16="http://schemas.microsoft.com/office/drawing/2014/main" id="{6835BBDB-DC13-466B-A7D6-F074985278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0829" y="1482312"/>
            <a:ext cx="217530" cy="217530"/>
          </a:xfrm>
          <a:prstGeom prst="rect">
            <a:avLst/>
          </a:prstGeom>
        </p:spPr>
      </p:pic>
      <p:pic>
        <p:nvPicPr>
          <p:cNvPr id="117" name="Picture 116" descr="A picture containing drawing&#10;&#10;Description automatically generated">
            <a:extLst>
              <a:ext uri="{FF2B5EF4-FFF2-40B4-BE49-F238E27FC236}">
                <a16:creationId xmlns:a16="http://schemas.microsoft.com/office/drawing/2014/main" id="{F42DC93D-6CE6-403F-82CA-09F8B19C5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8359" y="1264782"/>
            <a:ext cx="217530" cy="217530"/>
          </a:xfrm>
          <a:prstGeom prst="rect">
            <a:avLst/>
          </a:prstGeom>
        </p:spPr>
      </p:pic>
      <p:pic>
        <p:nvPicPr>
          <p:cNvPr id="119" name="Picture 118" descr="A picture containing drawing&#10;&#10;Description automatically generated">
            <a:extLst>
              <a:ext uri="{FF2B5EF4-FFF2-40B4-BE49-F238E27FC236}">
                <a16:creationId xmlns:a16="http://schemas.microsoft.com/office/drawing/2014/main" id="{61D6E89E-181E-4AFC-925D-9CCF648B67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8359" y="1482312"/>
            <a:ext cx="217530" cy="217530"/>
          </a:xfrm>
          <a:prstGeom prst="rect">
            <a:avLst/>
          </a:prstGeom>
        </p:spPr>
      </p:pic>
      <p:pic>
        <p:nvPicPr>
          <p:cNvPr id="121" name="Picture 120" descr="A picture containing drawing&#10;&#10;Description automatically generated">
            <a:extLst>
              <a:ext uri="{FF2B5EF4-FFF2-40B4-BE49-F238E27FC236}">
                <a16:creationId xmlns:a16="http://schemas.microsoft.com/office/drawing/2014/main" id="{4B408DA0-D2BB-49CB-9544-9E05F1362E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4253" y="1264782"/>
            <a:ext cx="217530" cy="217530"/>
          </a:xfrm>
          <a:prstGeom prst="rect">
            <a:avLst/>
          </a:prstGeom>
        </p:spPr>
      </p:pic>
      <p:pic>
        <p:nvPicPr>
          <p:cNvPr id="123" name="Picture 122" descr="A picture containing drawing&#10;&#10;Description automatically generated">
            <a:extLst>
              <a:ext uri="{FF2B5EF4-FFF2-40B4-BE49-F238E27FC236}">
                <a16:creationId xmlns:a16="http://schemas.microsoft.com/office/drawing/2014/main" id="{0A3FC137-9B4F-4D87-99AE-04CA75527B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4253" y="1482312"/>
            <a:ext cx="217530" cy="217530"/>
          </a:xfrm>
          <a:prstGeom prst="rect">
            <a:avLst/>
          </a:prstGeom>
        </p:spPr>
      </p:pic>
      <p:pic>
        <p:nvPicPr>
          <p:cNvPr id="125" name="Picture 124" descr="A picture containing drawing&#10;&#10;Description automatically generated">
            <a:extLst>
              <a:ext uri="{FF2B5EF4-FFF2-40B4-BE49-F238E27FC236}">
                <a16:creationId xmlns:a16="http://schemas.microsoft.com/office/drawing/2014/main" id="{E43F38D2-13DE-4A04-B7A6-9AC479D592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5277" y="1264782"/>
            <a:ext cx="217530" cy="217530"/>
          </a:xfrm>
          <a:prstGeom prst="rect">
            <a:avLst/>
          </a:prstGeom>
        </p:spPr>
      </p:pic>
      <p:pic>
        <p:nvPicPr>
          <p:cNvPr id="127" name="Picture 126" descr="A picture containing drawing&#10;&#10;Description automatically generated">
            <a:extLst>
              <a:ext uri="{FF2B5EF4-FFF2-40B4-BE49-F238E27FC236}">
                <a16:creationId xmlns:a16="http://schemas.microsoft.com/office/drawing/2014/main" id="{E2263504-209D-4F25-958C-72944EA6C1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5277" y="1482312"/>
            <a:ext cx="217530" cy="217530"/>
          </a:xfrm>
          <a:prstGeom prst="rect">
            <a:avLst/>
          </a:prstGeom>
        </p:spPr>
      </p:pic>
      <p:sp>
        <p:nvSpPr>
          <p:cNvPr id="129" name="TextBox 128">
            <a:extLst>
              <a:ext uri="{FF2B5EF4-FFF2-40B4-BE49-F238E27FC236}">
                <a16:creationId xmlns:a16="http://schemas.microsoft.com/office/drawing/2014/main" id="{935BE7E3-2662-40CB-893A-B53733517314}"/>
              </a:ext>
            </a:extLst>
          </p:cNvPr>
          <p:cNvSpPr txBox="1"/>
          <p:nvPr/>
        </p:nvSpPr>
        <p:spPr>
          <a:xfrm>
            <a:off x="7748319" y="1660357"/>
            <a:ext cx="1587294" cy="923330"/>
          </a:xfrm>
          <a:prstGeom prst="rect">
            <a:avLst/>
          </a:prstGeom>
          <a:noFill/>
        </p:spPr>
        <p:txBody>
          <a:bodyPr wrap="none" rtlCol="0">
            <a:spAutoFit/>
          </a:bodyPr>
          <a:lstStyle/>
          <a:p>
            <a:pPr algn="ctr"/>
            <a:r>
              <a:rPr lang="en-US" b="0" i="0" dirty="0">
                <a:solidFill>
                  <a:srgbClr val="333333"/>
                </a:solidFill>
                <a:effectLst/>
              </a:rPr>
              <a:t>⋮</a:t>
            </a:r>
          </a:p>
          <a:p>
            <a:pPr algn="ctr"/>
            <a:r>
              <a:rPr lang="en-US" dirty="0">
                <a:solidFill>
                  <a:srgbClr val="333333"/>
                </a:solidFill>
              </a:rPr>
              <a:t>(1,000 groups</a:t>
            </a:r>
          </a:p>
          <a:p>
            <a:pPr algn="ctr"/>
            <a:r>
              <a:rPr lang="en-US" dirty="0">
                <a:solidFill>
                  <a:srgbClr val="333333"/>
                </a:solidFill>
              </a:rPr>
              <a:t>of 10 dice)</a:t>
            </a:r>
            <a:endParaRPr lang="en-US" dirty="0"/>
          </a:p>
        </p:txBody>
      </p:sp>
      <p:cxnSp>
        <p:nvCxnSpPr>
          <p:cNvPr id="131" name="Straight Connector 130">
            <a:extLst>
              <a:ext uri="{FF2B5EF4-FFF2-40B4-BE49-F238E27FC236}">
                <a16:creationId xmlns:a16="http://schemas.microsoft.com/office/drawing/2014/main" id="{5222F2A1-E3B1-4096-9F31-4F9EF26CAE2D}"/>
              </a:ext>
            </a:extLst>
          </p:cNvPr>
          <p:cNvCxnSpPr>
            <a:cxnSpLocks/>
          </p:cNvCxnSpPr>
          <p:nvPr/>
        </p:nvCxnSpPr>
        <p:spPr>
          <a:xfrm flipV="1">
            <a:off x="7350066" y="947956"/>
            <a:ext cx="0" cy="473978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302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89F2-9ED1-4219-B6B9-E3B1B80DAADC}"/>
              </a:ext>
            </a:extLst>
          </p:cNvPr>
          <p:cNvSpPr>
            <a:spLocks noGrp="1"/>
          </p:cNvSpPr>
          <p:nvPr>
            <p:ph type="title"/>
          </p:nvPr>
        </p:nvSpPr>
        <p:spPr/>
        <p:txBody>
          <a:bodyPr/>
          <a:lstStyle/>
          <a:p>
            <a:r>
              <a:rPr lang="en-US" dirty="0"/>
              <a:t>What’s different here?</a:t>
            </a:r>
          </a:p>
        </p:txBody>
      </p:sp>
      <p:sp>
        <p:nvSpPr>
          <p:cNvPr id="5" name="Content Placeholder 4">
            <a:extLst>
              <a:ext uri="{FF2B5EF4-FFF2-40B4-BE49-F238E27FC236}">
                <a16:creationId xmlns:a16="http://schemas.microsoft.com/office/drawing/2014/main" id="{2ED6434C-2855-49D3-B42C-72CCC2C0B980}"/>
              </a:ext>
            </a:extLst>
          </p:cNvPr>
          <p:cNvSpPr>
            <a:spLocks noGrp="1"/>
          </p:cNvSpPr>
          <p:nvPr>
            <p:ph sz="half" idx="2"/>
          </p:nvPr>
        </p:nvSpPr>
        <p:spPr>
          <a:xfrm>
            <a:off x="675745" y="2160983"/>
            <a:ext cx="4185623" cy="3880379"/>
          </a:xfrm>
        </p:spPr>
        <p:txBody>
          <a:bodyPr/>
          <a:lstStyle/>
          <a:p>
            <a:r>
              <a:rPr lang="en-US" dirty="0"/>
              <a:t>The probability of death is low, so smaller sample sizes can lead to variance from sheer randomness</a:t>
            </a:r>
          </a:p>
          <a:p>
            <a:r>
              <a:rPr lang="en-US" dirty="0"/>
              <a:t>In fact, the PRAM struggles with smaller population sizes</a:t>
            </a:r>
          </a:p>
          <a:p>
            <a:pPr lvl="1"/>
            <a:r>
              <a:rPr lang="en-US" dirty="0"/>
              <a:t>At 1,000 agents, the expected deaths of agents gets unrealistically rounded off to 0</a:t>
            </a:r>
          </a:p>
        </p:txBody>
      </p:sp>
      <p:sp>
        <p:nvSpPr>
          <p:cNvPr id="10" name="Text Placeholder 9">
            <a:extLst>
              <a:ext uri="{FF2B5EF4-FFF2-40B4-BE49-F238E27FC236}">
                <a16:creationId xmlns:a16="http://schemas.microsoft.com/office/drawing/2014/main" id="{207A1BBA-7BA0-47E5-9695-7E6F5548C2FB}"/>
              </a:ext>
            </a:extLst>
          </p:cNvPr>
          <p:cNvSpPr>
            <a:spLocks noGrp="1"/>
          </p:cNvSpPr>
          <p:nvPr>
            <p:ph type="body" sz="quarter" idx="3"/>
          </p:nvPr>
        </p:nvSpPr>
        <p:spPr/>
        <p:txBody>
          <a:bodyPr/>
          <a:lstStyle/>
          <a:p>
            <a:r>
              <a:rPr lang="en-US" dirty="0"/>
              <a:t>Migration Model in PRAM</a:t>
            </a:r>
          </a:p>
        </p:txBody>
      </p:sp>
      <p:pic>
        <p:nvPicPr>
          <p:cNvPr id="8" name="Content Placeholder 7">
            <a:extLst>
              <a:ext uri="{FF2B5EF4-FFF2-40B4-BE49-F238E27FC236}">
                <a16:creationId xmlns:a16="http://schemas.microsoft.com/office/drawing/2014/main" id="{980FA7FE-3AD4-483F-8563-AEFA3F020F79}"/>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p:blipFill>
        <p:spPr>
          <a:xfrm>
            <a:off x="5087939" y="2819599"/>
            <a:ext cx="4186235" cy="3139677"/>
          </a:xfrm>
        </p:spPr>
      </p:pic>
      <p:sp>
        <p:nvSpPr>
          <p:cNvPr id="12" name="TextBox 11">
            <a:extLst>
              <a:ext uri="{FF2B5EF4-FFF2-40B4-BE49-F238E27FC236}">
                <a16:creationId xmlns:a16="http://schemas.microsoft.com/office/drawing/2014/main" id="{73BDBCD3-1B5D-490D-B496-530908C8EDF7}"/>
              </a:ext>
            </a:extLst>
          </p:cNvPr>
          <p:cNvSpPr txBox="1"/>
          <p:nvPr/>
        </p:nvSpPr>
        <p:spPr>
          <a:xfrm>
            <a:off x="6442680" y="5959276"/>
            <a:ext cx="1672317" cy="369332"/>
          </a:xfrm>
          <a:prstGeom prst="rect">
            <a:avLst/>
          </a:prstGeom>
          <a:noFill/>
        </p:spPr>
        <p:txBody>
          <a:bodyPr wrap="none" rtlCol="0">
            <a:spAutoFit/>
          </a:bodyPr>
          <a:lstStyle/>
          <a:p>
            <a:r>
              <a:rPr lang="en-US" dirty="0"/>
              <a:t>(1,000 Agents)</a:t>
            </a:r>
          </a:p>
        </p:txBody>
      </p:sp>
    </p:spTree>
    <p:extLst>
      <p:ext uri="{BB962C8B-B14F-4D97-AF65-F5344CB8AC3E}">
        <p14:creationId xmlns:p14="http://schemas.microsoft.com/office/powerpoint/2010/main" val="1473529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4248-1351-4382-807A-296035B2CC04}"/>
              </a:ext>
            </a:extLst>
          </p:cNvPr>
          <p:cNvSpPr>
            <a:spLocks noGrp="1"/>
          </p:cNvSpPr>
          <p:nvPr>
            <p:ph type="title"/>
          </p:nvPr>
        </p:nvSpPr>
        <p:spPr/>
        <p:txBody>
          <a:bodyPr/>
          <a:lstStyle/>
          <a:p>
            <a:r>
              <a:rPr lang="en-US" dirty="0"/>
              <a:t>Allegheny Flu Model</a:t>
            </a:r>
          </a:p>
        </p:txBody>
      </p:sp>
      <p:sp>
        <p:nvSpPr>
          <p:cNvPr id="3" name="Text Placeholder 2">
            <a:extLst>
              <a:ext uri="{FF2B5EF4-FFF2-40B4-BE49-F238E27FC236}">
                <a16:creationId xmlns:a16="http://schemas.microsoft.com/office/drawing/2014/main" id="{F4BAF73A-2888-43AC-B44A-735DB68F87B6}"/>
              </a:ext>
            </a:extLst>
          </p:cNvPr>
          <p:cNvSpPr>
            <a:spLocks noGrp="1"/>
          </p:cNvSpPr>
          <p:nvPr>
            <p:ph type="body" idx="1"/>
          </p:nvPr>
        </p:nvSpPr>
        <p:spPr/>
        <p:txBody>
          <a:bodyPr/>
          <a:lstStyle/>
          <a:p>
            <a:r>
              <a:rPr lang="en-US" dirty="0"/>
              <a:t>Allegheny Flu Model in PRAM</a:t>
            </a:r>
          </a:p>
        </p:txBody>
      </p:sp>
      <p:pic>
        <p:nvPicPr>
          <p:cNvPr id="11" name="Content Placeholder 10">
            <a:extLst>
              <a:ext uri="{FF2B5EF4-FFF2-40B4-BE49-F238E27FC236}">
                <a16:creationId xmlns:a16="http://schemas.microsoft.com/office/drawing/2014/main" id="{BED7F24A-F5D6-4111-AEFD-3B56ABDFFA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76275" y="2820195"/>
            <a:ext cx="4184648" cy="3138485"/>
          </a:xfrm>
        </p:spPr>
      </p:pic>
      <p:sp>
        <p:nvSpPr>
          <p:cNvPr id="5" name="Text Placeholder 4">
            <a:extLst>
              <a:ext uri="{FF2B5EF4-FFF2-40B4-BE49-F238E27FC236}">
                <a16:creationId xmlns:a16="http://schemas.microsoft.com/office/drawing/2014/main" id="{B3A5213A-AFA2-49F4-822C-80E50ED9AE87}"/>
              </a:ext>
            </a:extLst>
          </p:cNvPr>
          <p:cNvSpPr>
            <a:spLocks noGrp="1"/>
          </p:cNvSpPr>
          <p:nvPr>
            <p:ph type="body" sz="quarter" idx="3"/>
          </p:nvPr>
        </p:nvSpPr>
        <p:spPr/>
        <p:txBody>
          <a:bodyPr/>
          <a:lstStyle/>
          <a:p>
            <a:r>
              <a:rPr lang="en-US" dirty="0"/>
              <a:t>Translated Allegheny Flu ABM</a:t>
            </a:r>
          </a:p>
        </p:txBody>
      </p:sp>
      <p:sp>
        <p:nvSpPr>
          <p:cNvPr id="9" name="Text Placeholder 2">
            <a:extLst>
              <a:ext uri="{FF2B5EF4-FFF2-40B4-BE49-F238E27FC236}">
                <a16:creationId xmlns:a16="http://schemas.microsoft.com/office/drawing/2014/main" id="{595A7BD8-4D25-4948-9E71-783D31C101C9}"/>
              </a:ext>
            </a:extLst>
          </p:cNvPr>
          <p:cNvSpPr txBox="1">
            <a:spLocks/>
          </p:cNvSpPr>
          <p:nvPr/>
        </p:nvSpPr>
        <p:spPr>
          <a:xfrm>
            <a:off x="675745" y="1429963"/>
            <a:ext cx="8596668" cy="899171"/>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9pPr>
          </a:lstStyle>
          <a:p>
            <a:r>
              <a:rPr lang="en-US" sz="1800" dirty="0"/>
              <a:t>This model is similar to the SIRS model from before, but uses a mock population of students from Allegheny County. The chance of getting infected is proportional to the number of sick students at your school. Students may stay home if sick, but low-income students are much less likely to.</a:t>
            </a:r>
          </a:p>
        </p:txBody>
      </p:sp>
      <p:pic>
        <p:nvPicPr>
          <p:cNvPr id="12" name="Content Placeholder 11">
            <a:extLst>
              <a:ext uri="{FF2B5EF4-FFF2-40B4-BE49-F238E27FC236}">
                <a16:creationId xmlns:a16="http://schemas.microsoft.com/office/drawing/2014/main" id="{947900EE-DC12-4623-A86E-1CECE2CFFD0A}"/>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rcRect/>
          <a:stretch/>
        </p:blipFill>
        <p:spPr>
          <a:xfrm>
            <a:off x="5086176" y="2820194"/>
            <a:ext cx="4186234" cy="3139676"/>
          </a:xfrm>
        </p:spPr>
      </p:pic>
      <p:sp>
        <p:nvSpPr>
          <p:cNvPr id="4" name="TextBox 3">
            <a:extLst>
              <a:ext uri="{FF2B5EF4-FFF2-40B4-BE49-F238E27FC236}">
                <a16:creationId xmlns:a16="http://schemas.microsoft.com/office/drawing/2014/main" id="{CD7E73A0-6F5A-43B6-9128-73656067B3B1}"/>
              </a:ext>
            </a:extLst>
          </p:cNvPr>
          <p:cNvSpPr txBox="1"/>
          <p:nvPr/>
        </p:nvSpPr>
        <p:spPr>
          <a:xfrm>
            <a:off x="675745" y="5958680"/>
            <a:ext cx="5027338" cy="369332"/>
          </a:xfrm>
          <a:prstGeom prst="rect">
            <a:avLst/>
          </a:prstGeom>
          <a:noFill/>
        </p:spPr>
        <p:txBody>
          <a:bodyPr wrap="none" rtlCol="0">
            <a:spAutoFit/>
          </a:bodyPr>
          <a:lstStyle/>
          <a:p>
            <a:r>
              <a:rPr lang="en-US" dirty="0"/>
              <a:t>88% of students are low-income at this school.</a:t>
            </a:r>
          </a:p>
        </p:txBody>
      </p:sp>
    </p:spTree>
    <p:extLst>
      <p:ext uri="{BB962C8B-B14F-4D97-AF65-F5344CB8AC3E}">
        <p14:creationId xmlns:p14="http://schemas.microsoft.com/office/powerpoint/2010/main" val="3527843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4248-1351-4382-807A-296035B2CC04}"/>
              </a:ext>
            </a:extLst>
          </p:cNvPr>
          <p:cNvSpPr>
            <a:spLocks noGrp="1"/>
          </p:cNvSpPr>
          <p:nvPr>
            <p:ph type="title"/>
          </p:nvPr>
        </p:nvSpPr>
        <p:spPr/>
        <p:txBody>
          <a:bodyPr/>
          <a:lstStyle/>
          <a:p>
            <a:r>
              <a:rPr lang="en-US" dirty="0"/>
              <a:t>Allegheny Flu Model</a:t>
            </a:r>
          </a:p>
        </p:txBody>
      </p:sp>
      <p:sp>
        <p:nvSpPr>
          <p:cNvPr id="3" name="Text Placeholder 2">
            <a:extLst>
              <a:ext uri="{FF2B5EF4-FFF2-40B4-BE49-F238E27FC236}">
                <a16:creationId xmlns:a16="http://schemas.microsoft.com/office/drawing/2014/main" id="{F4BAF73A-2888-43AC-B44A-735DB68F87B6}"/>
              </a:ext>
            </a:extLst>
          </p:cNvPr>
          <p:cNvSpPr>
            <a:spLocks noGrp="1"/>
          </p:cNvSpPr>
          <p:nvPr>
            <p:ph type="body" idx="1"/>
          </p:nvPr>
        </p:nvSpPr>
        <p:spPr/>
        <p:txBody>
          <a:bodyPr/>
          <a:lstStyle/>
          <a:p>
            <a:r>
              <a:rPr lang="en-US" dirty="0"/>
              <a:t>Allegheny Flu Model in PRAM</a:t>
            </a:r>
          </a:p>
        </p:txBody>
      </p:sp>
      <p:pic>
        <p:nvPicPr>
          <p:cNvPr id="11" name="Content Placeholder 10">
            <a:extLst>
              <a:ext uri="{FF2B5EF4-FFF2-40B4-BE49-F238E27FC236}">
                <a16:creationId xmlns:a16="http://schemas.microsoft.com/office/drawing/2014/main" id="{BED7F24A-F5D6-4111-AEFD-3B56ABDFFA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76275" y="2820195"/>
            <a:ext cx="4184648" cy="3138485"/>
          </a:xfrm>
        </p:spPr>
      </p:pic>
      <p:sp>
        <p:nvSpPr>
          <p:cNvPr id="5" name="Text Placeholder 4">
            <a:extLst>
              <a:ext uri="{FF2B5EF4-FFF2-40B4-BE49-F238E27FC236}">
                <a16:creationId xmlns:a16="http://schemas.microsoft.com/office/drawing/2014/main" id="{B3A5213A-AFA2-49F4-822C-80E50ED9AE87}"/>
              </a:ext>
            </a:extLst>
          </p:cNvPr>
          <p:cNvSpPr>
            <a:spLocks noGrp="1"/>
          </p:cNvSpPr>
          <p:nvPr>
            <p:ph type="body" sz="quarter" idx="3"/>
          </p:nvPr>
        </p:nvSpPr>
        <p:spPr/>
        <p:txBody>
          <a:bodyPr/>
          <a:lstStyle/>
          <a:p>
            <a:r>
              <a:rPr lang="en-US" dirty="0"/>
              <a:t>Translated Allegheny Flu ABM</a:t>
            </a:r>
          </a:p>
        </p:txBody>
      </p:sp>
      <p:sp>
        <p:nvSpPr>
          <p:cNvPr id="9" name="Text Placeholder 2">
            <a:extLst>
              <a:ext uri="{FF2B5EF4-FFF2-40B4-BE49-F238E27FC236}">
                <a16:creationId xmlns:a16="http://schemas.microsoft.com/office/drawing/2014/main" id="{595A7BD8-4D25-4948-9E71-783D31C101C9}"/>
              </a:ext>
            </a:extLst>
          </p:cNvPr>
          <p:cNvSpPr txBox="1">
            <a:spLocks/>
          </p:cNvSpPr>
          <p:nvPr/>
        </p:nvSpPr>
        <p:spPr>
          <a:xfrm>
            <a:off x="675745" y="1429963"/>
            <a:ext cx="8596668" cy="899171"/>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9pPr>
          </a:lstStyle>
          <a:p>
            <a:r>
              <a:rPr lang="en-US" sz="1800" dirty="0"/>
              <a:t>This model is similar to the SIRS model from before, but uses a mock population of students from Allegheny County. The chance of getting infected is proportional to the number of sick students at your school. Students may stay home if sick, but low-income students are much less likely to.</a:t>
            </a:r>
          </a:p>
        </p:txBody>
      </p:sp>
      <p:pic>
        <p:nvPicPr>
          <p:cNvPr id="12" name="Content Placeholder 11">
            <a:extLst>
              <a:ext uri="{FF2B5EF4-FFF2-40B4-BE49-F238E27FC236}">
                <a16:creationId xmlns:a16="http://schemas.microsoft.com/office/drawing/2014/main" id="{947900EE-DC12-4623-A86E-1CECE2CFFD0A}"/>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rcRect/>
          <a:stretch/>
        </p:blipFill>
        <p:spPr>
          <a:xfrm>
            <a:off x="5086176" y="2820194"/>
            <a:ext cx="4186234" cy="3139675"/>
          </a:xfrm>
        </p:spPr>
      </p:pic>
      <p:sp>
        <p:nvSpPr>
          <p:cNvPr id="4" name="TextBox 3">
            <a:extLst>
              <a:ext uri="{FF2B5EF4-FFF2-40B4-BE49-F238E27FC236}">
                <a16:creationId xmlns:a16="http://schemas.microsoft.com/office/drawing/2014/main" id="{CD7E73A0-6F5A-43B6-9128-73656067B3B1}"/>
              </a:ext>
            </a:extLst>
          </p:cNvPr>
          <p:cNvSpPr txBox="1"/>
          <p:nvPr/>
        </p:nvSpPr>
        <p:spPr>
          <a:xfrm>
            <a:off x="675745" y="5958680"/>
            <a:ext cx="5027338" cy="369332"/>
          </a:xfrm>
          <a:prstGeom prst="rect">
            <a:avLst/>
          </a:prstGeom>
          <a:noFill/>
        </p:spPr>
        <p:txBody>
          <a:bodyPr wrap="none" rtlCol="0">
            <a:spAutoFit/>
          </a:bodyPr>
          <a:lstStyle/>
          <a:p>
            <a:r>
              <a:rPr lang="en-US" dirty="0"/>
              <a:t>88% of students are low-income at this school.</a:t>
            </a:r>
          </a:p>
        </p:txBody>
      </p:sp>
      <p:sp>
        <p:nvSpPr>
          <p:cNvPr id="6" name="TextBox 5">
            <a:extLst>
              <a:ext uri="{FF2B5EF4-FFF2-40B4-BE49-F238E27FC236}">
                <a16:creationId xmlns:a16="http://schemas.microsoft.com/office/drawing/2014/main" id="{D4D38B0B-82C0-4669-9D74-AC34B63C0AE2}"/>
              </a:ext>
            </a:extLst>
          </p:cNvPr>
          <p:cNvSpPr txBox="1"/>
          <p:nvPr/>
        </p:nvSpPr>
        <p:spPr>
          <a:xfrm>
            <a:off x="6574351" y="5958681"/>
            <a:ext cx="1209883" cy="369332"/>
          </a:xfrm>
          <a:prstGeom prst="rect">
            <a:avLst/>
          </a:prstGeom>
          <a:noFill/>
        </p:spPr>
        <p:txBody>
          <a:bodyPr wrap="none" rtlCol="0">
            <a:spAutoFit/>
          </a:bodyPr>
          <a:lstStyle/>
          <a:p>
            <a:r>
              <a:rPr lang="en-US" dirty="0"/>
              <a:t>(10 Trials)</a:t>
            </a:r>
          </a:p>
        </p:txBody>
      </p:sp>
    </p:spTree>
    <p:extLst>
      <p:ext uri="{BB962C8B-B14F-4D97-AF65-F5344CB8AC3E}">
        <p14:creationId xmlns:p14="http://schemas.microsoft.com/office/powerpoint/2010/main" val="1012710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4248-1351-4382-807A-296035B2CC04}"/>
              </a:ext>
            </a:extLst>
          </p:cNvPr>
          <p:cNvSpPr>
            <a:spLocks noGrp="1"/>
          </p:cNvSpPr>
          <p:nvPr>
            <p:ph type="title"/>
          </p:nvPr>
        </p:nvSpPr>
        <p:spPr/>
        <p:txBody>
          <a:bodyPr/>
          <a:lstStyle/>
          <a:p>
            <a:r>
              <a:rPr lang="en-US" dirty="0"/>
              <a:t>Allegheny Flu Model</a:t>
            </a:r>
          </a:p>
        </p:txBody>
      </p:sp>
      <p:sp>
        <p:nvSpPr>
          <p:cNvPr id="3" name="Text Placeholder 2">
            <a:extLst>
              <a:ext uri="{FF2B5EF4-FFF2-40B4-BE49-F238E27FC236}">
                <a16:creationId xmlns:a16="http://schemas.microsoft.com/office/drawing/2014/main" id="{F4BAF73A-2888-43AC-B44A-735DB68F87B6}"/>
              </a:ext>
            </a:extLst>
          </p:cNvPr>
          <p:cNvSpPr>
            <a:spLocks noGrp="1"/>
          </p:cNvSpPr>
          <p:nvPr>
            <p:ph type="body" idx="1"/>
          </p:nvPr>
        </p:nvSpPr>
        <p:spPr/>
        <p:txBody>
          <a:bodyPr/>
          <a:lstStyle/>
          <a:p>
            <a:r>
              <a:rPr lang="en-US" dirty="0"/>
              <a:t>Allegheny Flu Model in PRAM</a:t>
            </a:r>
          </a:p>
        </p:txBody>
      </p:sp>
      <p:pic>
        <p:nvPicPr>
          <p:cNvPr id="11" name="Content Placeholder 10">
            <a:extLst>
              <a:ext uri="{FF2B5EF4-FFF2-40B4-BE49-F238E27FC236}">
                <a16:creationId xmlns:a16="http://schemas.microsoft.com/office/drawing/2014/main" id="{BED7F24A-F5D6-4111-AEFD-3B56ABDFFA8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76276" y="2820195"/>
            <a:ext cx="4184646" cy="3138485"/>
          </a:xfrm>
        </p:spPr>
      </p:pic>
      <p:sp>
        <p:nvSpPr>
          <p:cNvPr id="5" name="Text Placeholder 4">
            <a:extLst>
              <a:ext uri="{FF2B5EF4-FFF2-40B4-BE49-F238E27FC236}">
                <a16:creationId xmlns:a16="http://schemas.microsoft.com/office/drawing/2014/main" id="{B3A5213A-AFA2-49F4-822C-80E50ED9AE87}"/>
              </a:ext>
            </a:extLst>
          </p:cNvPr>
          <p:cNvSpPr>
            <a:spLocks noGrp="1"/>
          </p:cNvSpPr>
          <p:nvPr>
            <p:ph type="body" sz="quarter" idx="3"/>
          </p:nvPr>
        </p:nvSpPr>
        <p:spPr/>
        <p:txBody>
          <a:bodyPr/>
          <a:lstStyle/>
          <a:p>
            <a:r>
              <a:rPr lang="en-US" dirty="0"/>
              <a:t>Translated Allegheny Flu ABM</a:t>
            </a:r>
          </a:p>
        </p:txBody>
      </p:sp>
      <p:sp>
        <p:nvSpPr>
          <p:cNvPr id="9" name="Text Placeholder 2">
            <a:extLst>
              <a:ext uri="{FF2B5EF4-FFF2-40B4-BE49-F238E27FC236}">
                <a16:creationId xmlns:a16="http://schemas.microsoft.com/office/drawing/2014/main" id="{595A7BD8-4D25-4948-9E71-783D31C101C9}"/>
              </a:ext>
            </a:extLst>
          </p:cNvPr>
          <p:cNvSpPr txBox="1">
            <a:spLocks/>
          </p:cNvSpPr>
          <p:nvPr/>
        </p:nvSpPr>
        <p:spPr>
          <a:xfrm>
            <a:off x="675745" y="1429963"/>
            <a:ext cx="8596668" cy="899171"/>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9pPr>
          </a:lstStyle>
          <a:p>
            <a:r>
              <a:rPr lang="en-US" sz="1800" dirty="0"/>
              <a:t>This model is similar to the SIRS model from before, but uses a mock population of students from Allegheny County. The chance of getting infected is proportional to the number of sick students at your school. Students may stay home if sick, but low-income students are much less likely to.</a:t>
            </a:r>
          </a:p>
        </p:txBody>
      </p:sp>
      <p:pic>
        <p:nvPicPr>
          <p:cNvPr id="12" name="Content Placeholder 11">
            <a:extLst>
              <a:ext uri="{FF2B5EF4-FFF2-40B4-BE49-F238E27FC236}">
                <a16:creationId xmlns:a16="http://schemas.microsoft.com/office/drawing/2014/main" id="{947900EE-DC12-4623-A86E-1CECE2CFFD0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5086176" y="2820194"/>
            <a:ext cx="4186234" cy="3139675"/>
          </a:xfrm>
        </p:spPr>
      </p:pic>
      <p:sp>
        <p:nvSpPr>
          <p:cNvPr id="4" name="TextBox 3">
            <a:extLst>
              <a:ext uri="{FF2B5EF4-FFF2-40B4-BE49-F238E27FC236}">
                <a16:creationId xmlns:a16="http://schemas.microsoft.com/office/drawing/2014/main" id="{CD7E73A0-6F5A-43B6-9128-73656067B3B1}"/>
              </a:ext>
            </a:extLst>
          </p:cNvPr>
          <p:cNvSpPr txBox="1"/>
          <p:nvPr/>
        </p:nvSpPr>
        <p:spPr>
          <a:xfrm>
            <a:off x="675745" y="5958680"/>
            <a:ext cx="5027338" cy="369332"/>
          </a:xfrm>
          <a:prstGeom prst="rect">
            <a:avLst/>
          </a:prstGeom>
          <a:noFill/>
        </p:spPr>
        <p:txBody>
          <a:bodyPr wrap="none" rtlCol="0">
            <a:spAutoFit/>
          </a:bodyPr>
          <a:lstStyle/>
          <a:p>
            <a:r>
              <a:rPr lang="en-US" dirty="0"/>
              <a:t>7% of students are low-income at this school.</a:t>
            </a:r>
          </a:p>
        </p:txBody>
      </p:sp>
    </p:spTree>
    <p:extLst>
      <p:ext uri="{BB962C8B-B14F-4D97-AF65-F5344CB8AC3E}">
        <p14:creationId xmlns:p14="http://schemas.microsoft.com/office/powerpoint/2010/main" val="1303350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4248-1351-4382-807A-296035B2CC04}"/>
              </a:ext>
            </a:extLst>
          </p:cNvPr>
          <p:cNvSpPr>
            <a:spLocks noGrp="1"/>
          </p:cNvSpPr>
          <p:nvPr>
            <p:ph type="title"/>
          </p:nvPr>
        </p:nvSpPr>
        <p:spPr/>
        <p:txBody>
          <a:bodyPr/>
          <a:lstStyle/>
          <a:p>
            <a:r>
              <a:rPr lang="en-US" dirty="0"/>
              <a:t>Allegheny Flu Model</a:t>
            </a:r>
          </a:p>
        </p:txBody>
      </p:sp>
      <p:sp>
        <p:nvSpPr>
          <p:cNvPr id="3" name="Text Placeholder 2">
            <a:extLst>
              <a:ext uri="{FF2B5EF4-FFF2-40B4-BE49-F238E27FC236}">
                <a16:creationId xmlns:a16="http://schemas.microsoft.com/office/drawing/2014/main" id="{F4BAF73A-2888-43AC-B44A-735DB68F87B6}"/>
              </a:ext>
            </a:extLst>
          </p:cNvPr>
          <p:cNvSpPr>
            <a:spLocks noGrp="1"/>
          </p:cNvSpPr>
          <p:nvPr>
            <p:ph type="body" idx="1"/>
          </p:nvPr>
        </p:nvSpPr>
        <p:spPr/>
        <p:txBody>
          <a:bodyPr/>
          <a:lstStyle/>
          <a:p>
            <a:r>
              <a:rPr lang="en-US" dirty="0"/>
              <a:t>Allegheny Flu Model in PRAM</a:t>
            </a:r>
          </a:p>
        </p:txBody>
      </p:sp>
      <p:pic>
        <p:nvPicPr>
          <p:cNvPr id="11" name="Content Placeholder 10">
            <a:extLst>
              <a:ext uri="{FF2B5EF4-FFF2-40B4-BE49-F238E27FC236}">
                <a16:creationId xmlns:a16="http://schemas.microsoft.com/office/drawing/2014/main" id="{BED7F24A-F5D6-4111-AEFD-3B56ABDFFA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76276" y="2820195"/>
            <a:ext cx="4184646" cy="3138485"/>
          </a:xfrm>
        </p:spPr>
      </p:pic>
      <p:sp>
        <p:nvSpPr>
          <p:cNvPr id="5" name="Text Placeholder 4">
            <a:extLst>
              <a:ext uri="{FF2B5EF4-FFF2-40B4-BE49-F238E27FC236}">
                <a16:creationId xmlns:a16="http://schemas.microsoft.com/office/drawing/2014/main" id="{B3A5213A-AFA2-49F4-822C-80E50ED9AE87}"/>
              </a:ext>
            </a:extLst>
          </p:cNvPr>
          <p:cNvSpPr>
            <a:spLocks noGrp="1"/>
          </p:cNvSpPr>
          <p:nvPr>
            <p:ph type="body" sz="quarter" idx="3"/>
          </p:nvPr>
        </p:nvSpPr>
        <p:spPr/>
        <p:txBody>
          <a:bodyPr/>
          <a:lstStyle/>
          <a:p>
            <a:r>
              <a:rPr lang="en-US" dirty="0"/>
              <a:t>Translated Allegheny Flu ABM</a:t>
            </a:r>
          </a:p>
        </p:txBody>
      </p:sp>
      <p:sp>
        <p:nvSpPr>
          <p:cNvPr id="9" name="Text Placeholder 2">
            <a:extLst>
              <a:ext uri="{FF2B5EF4-FFF2-40B4-BE49-F238E27FC236}">
                <a16:creationId xmlns:a16="http://schemas.microsoft.com/office/drawing/2014/main" id="{595A7BD8-4D25-4948-9E71-783D31C101C9}"/>
              </a:ext>
            </a:extLst>
          </p:cNvPr>
          <p:cNvSpPr txBox="1">
            <a:spLocks/>
          </p:cNvSpPr>
          <p:nvPr/>
        </p:nvSpPr>
        <p:spPr>
          <a:xfrm>
            <a:off x="675745" y="1429963"/>
            <a:ext cx="8596668" cy="899171"/>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9pPr>
          </a:lstStyle>
          <a:p>
            <a:r>
              <a:rPr lang="en-US" sz="1800" dirty="0"/>
              <a:t>This model is similar to the SIRS model from before, but uses a mock population of students from Allegheny County. The chance of getting infected is proportional to the number of sick students at your school. Students may stay home if sick, but low-income students are much less likely to.</a:t>
            </a:r>
          </a:p>
        </p:txBody>
      </p:sp>
      <p:pic>
        <p:nvPicPr>
          <p:cNvPr id="12" name="Content Placeholder 11">
            <a:extLst>
              <a:ext uri="{FF2B5EF4-FFF2-40B4-BE49-F238E27FC236}">
                <a16:creationId xmlns:a16="http://schemas.microsoft.com/office/drawing/2014/main" id="{947900EE-DC12-4623-A86E-1CECE2CFFD0A}"/>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rcRect/>
          <a:stretch/>
        </p:blipFill>
        <p:spPr>
          <a:xfrm>
            <a:off x="5086176" y="2820194"/>
            <a:ext cx="4186233" cy="3139675"/>
          </a:xfrm>
        </p:spPr>
      </p:pic>
      <p:sp>
        <p:nvSpPr>
          <p:cNvPr id="4" name="TextBox 3">
            <a:extLst>
              <a:ext uri="{FF2B5EF4-FFF2-40B4-BE49-F238E27FC236}">
                <a16:creationId xmlns:a16="http://schemas.microsoft.com/office/drawing/2014/main" id="{CD7E73A0-6F5A-43B6-9128-73656067B3B1}"/>
              </a:ext>
            </a:extLst>
          </p:cNvPr>
          <p:cNvSpPr txBox="1"/>
          <p:nvPr/>
        </p:nvSpPr>
        <p:spPr>
          <a:xfrm>
            <a:off x="675745" y="5958680"/>
            <a:ext cx="5027338" cy="369332"/>
          </a:xfrm>
          <a:prstGeom prst="rect">
            <a:avLst/>
          </a:prstGeom>
          <a:noFill/>
        </p:spPr>
        <p:txBody>
          <a:bodyPr wrap="none" rtlCol="0">
            <a:spAutoFit/>
          </a:bodyPr>
          <a:lstStyle/>
          <a:p>
            <a:r>
              <a:rPr lang="en-US" dirty="0"/>
              <a:t>7% of students are low-income at this school.</a:t>
            </a:r>
          </a:p>
        </p:txBody>
      </p:sp>
      <p:sp>
        <p:nvSpPr>
          <p:cNvPr id="6" name="TextBox 5">
            <a:extLst>
              <a:ext uri="{FF2B5EF4-FFF2-40B4-BE49-F238E27FC236}">
                <a16:creationId xmlns:a16="http://schemas.microsoft.com/office/drawing/2014/main" id="{B583A2A4-673A-4A70-9CCF-3AE361F06731}"/>
              </a:ext>
            </a:extLst>
          </p:cNvPr>
          <p:cNvSpPr txBox="1"/>
          <p:nvPr/>
        </p:nvSpPr>
        <p:spPr>
          <a:xfrm>
            <a:off x="6574351" y="5958681"/>
            <a:ext cx="1209883" cy="369332"/>
          </a:xfrm>
          <a:prstGeom prst="rect">
            <a:avLst/>
          </a:prstGeom>
          <a:noFill/>
        </p:spPr>
        <p:txBody>
          <a:bodyPr wrap="none" rtlCol="0">
            <a:spAutoFit/>
          </a:bodyPr>
          <a:lstStyle/>
          <a:p>
            <a:r>
              <a:rPr lang="en-US" dirty="0"/>
              <a:t>(10 Trials)</a:t>
            </a:r>
          </a:p>
        </p:txBody>
      </p:sp>
    </p:spTree>
    <p:extLst>
      <p:ext uri="{BB962C8B-B14F-4D97-AF65-F5344CB8AC3E}">
        <p14:creationId xmlns:p14="http://schemas.microsoft.com/office/powerpoint/2010/main" val="451536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5925D1-B52E-4600-B9D0-C3AE50FA7BD4}"/>
              </a:ext>
            </a:extLst>
          </p:cNvPr>
          <p:cNvSpPr>
            <a:spLocks noGrp="1"/>
          </p:cNvSpPr>
          <p:nvPr>
            <p:ph type="title"/>
          </p:nvPr>
        </p:nvSpPr>
        <p:spPr/>
        <p:txBody>
          <a:bodyPr/>
          <a:lstStyle/>
          <a:p>
            <a:r>
              <a:rPr lang="en-US" dirty="0"/>
              <a:t>What’s different here?</a:t>
            </a:r>
          </a:p>
        </p:txBody>
      </p:sp>
      <p:sp>
        <p:nvSpPr>
          <p:cNvPr id="8" name="Content Placeholder 7">
            <a:extLst>
              <a:ext uri="{FF2B5EF4-FFF2-40B4-BE49-F238E27FC236}">
                <a16:creationId xmlns:a16="http://schemas.microsoft.com/office/drawing/2014/main" id="{C2A778D6-6877-4482-ADEC-E1B0B2F4AF0F}"/>
              </a:ext>
            </a:extLst>
          </p:cNvPr>
          <p:cNvSpPr>
            <a:spLocks noGrp="1"/>
          </p:cNvSpPr>
          <p:nvPr>
            <p:ph sz="half" idx="1"/>
          </p:nvPr>
        </p:nvSpPr>
        <p:spPr/>
        <p:txBody>
          <a:bodyPr>
            <a:normAutofit fontScale="92500"/>
          </a:bodyPr>
          <a:lstStyle/>
          <a:p>
            <a:r>
              <a:rPr lang="en-US"/>
              <a:t>The only difference between the two schools is the number of students and their income levels</a:t>
            </a:r>
          </a:p>
          <a:p>
            <a:r>
              <a:rPr lang="en-US"/>
              <a:t>Because low-income students almost always stay at school when sick, the eventual outcomes of the low-income school don’t fluctuate as wildly</a:t>
            </a:r>
          </a:p>
          <a:p>
            <a:r>
              <a:rPr lang="en-US"/>
              <a:t>Because medium-income students stay home about as much as go to school when sick, there’s more room for randomness in the outcome</a:t>
            </a:r>
          </a:p>
          <a:p>
            <a:pPr lvl="1"/>
            <a:r>
              <a:rPr lang="en-US"/>
              <a:t>In two of the runs, we in fact see the virus get ‘unlucky’ and die out</a:t>
            </a:r>
            <a:endParaRPr lang="en-US" dirty="0"/>
          </a:p>
        </p:txBody>
      </p:sp>
      <p:pic>
        <p:nvPicPr>
          <p:cNvPr id="11" name="Content Placeholder 10" descr="A close up of a map&#10;&#10;Description automatically generated">
            <a:extLst>
              <a:ext uri="{FF2B5EF4-FFF2-40B4-BE49-F238E27FC236}">
                <a16:creationId xmlns:a16="http://schemas.microsoft.com/office/drawing/2014/main" id="{C2E7AC0E-C124-480F-A050-F310B9F7628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80212" y="992969"/>
            <a:ext cx="3638620" cy="2728965"/>
          </a:xfrm>
        </p:spPr>
      </p:pic>
      <p:pic>
        <p:nvPicPr>
          <p:cNvPr id="13" name="Picture 12" descr="A close up of a map&#10;&#10;Description automatically generated">
            <a:extLst>
              <a:ext uri="{FF2B5EF4-FFF2-40B4-BE49-F238E27FC236}">
                <a16:creationId xmlns:a16="http://schemas.microsoft.com/office/drawing/2014/main" id="{652F6EBE-D81D-469B-A687-9AB32874C9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0212" y="3721934"/>
            <a:ext cx="3638620" cy="2728965"/>
          </a:xfrm>
          <a:prstGeom prst="rect">
            <a:avLst/>
          </a:prstGeom>
        </p:spPr>
      </p:pic>
    </p:spTree>
    <p:extLst>
      <p:ext uri="{BB962C8B-B14F-4D97-AF65-F5344CB8AC3E}">
        <p14:creationId xmlns:p14="http://schemas.microsoft.com/office/powerpoint/2010/main" val="1386049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C83A2-1F7B-4C55-BF6E-550BDED7AE01}"/>
              </a:ext>
            </a:extLst>
          </p:cNvPr>
          <p:cNvSpPr>
            <a:spLocks noGrp="1"/>
          </p:cNvSpPr>
          <p:nvPr>
            <p:ph type="title"/>
          </p:nvPr>
        </p:nvSpPr>
        <p:spPr/>
        <p:txBody>
          <a:bodyPr/>
          <a:lstStyle/>
          <a:p>
            <a:r>
              <a:rPr lang="en-US" dirty="0"/>
              <a:t>PRAM vs ABM</a:t>
            </a:r>
          </a:p>
        </p:txBody>
      </p:sp>
      <p:sp>
        <p:nvSpPr>
          <p:cNvPr id="5" name="Text Placeholder 4">
            <a:extLst>
              <a:ext uri="{FF2B5EF4-FFF2-40B4-BE49-F238E27FC236}">
                <a16:creationId xmlns:a16="http://schemas.microsoft.com/office/drawing/2014/main" id="{E82EE72C-A3E8-44F3-A6B0-F0AE18BB5799}"/>
              </a:ext>
            </a:extLst>
          </p:cNvPr>
          <p:cNvSpPr>
            <a:spLocks noGrp="1"/>
          </p:cNvSpPr>
          <p:nvPr>
            <p:ph type="body" idx="1"/>
          </p:nvPr>
        </p:nvSpPr>
        <p:spPr/>
        <p:txBody>
          <a:bodyPr/>
          <a:lstStyle/>
          <a:p>
            <a:r>
              <a:rPr lang="en-US" dirty="0"/>
              <a:t>PRAM</a:t>
            </a:r>
          </a:p>
        </p:txBody>
      </p:sp>
      <p:sp>
        <p:nvSpPr>
          <p:cNvPr id="3" name="Content Placeholder 2">
            <a:extLst>
              <a:ext uri="{FF2B5EF4-FFF2-40B4-BE49-F238E27FC236}">
                <a16:creationId xmlns:a16="http://schemas.microsoft.com/office/drawing/2014/main" id="{9FB66066-0FC1-49F3-844E-E29B1F261F03}"/>
              </a:ext>
            </a:extLst>
          </p:cNvPr>
          <p:cNvSpPr>
            <a:spLocks noGrp="1"/>
          </p:cNvSpPr>
          <p:nvPr>
            <p:ph sz="half" idx="2"/>
          </p:nvPr>
        </p:nvSpPr>
        <p:spPr/>
        <p:txBody>
          <a:bodyPr>
            <a:normAutofit lnSpcReduction="10000"/>
          </a:bodyPr>
          <a:lstStyle/>
          <a:p>
            <a:r>
              <a:rPr lang="en-US" sz="2400" dirty="0"/>
              <a:t>Fast; good with large populations</a:t>
            </a:r>
          </a:p>
          <a:p>
            <a:r>
              <a:rPr lang="en-US" sz="2400" dirty="0"/>
              <a:t>“Averages out” randomness</a:t>
            </a:r>
          </a:p>
          <a:p>
            <a:r>
              <a:rPr lang="en-US" sz="2400" dirty="0"/>
              <a:t>Has a stricter grammar</a:t>
            </a:r>
          </a:p>
          <a:p>
            <a:r>
              <a:rPr lang="en-US" sz="2400" dirty="0"/>
              <a:t>Relies on having groups of agents that are equivalent</a:t>
            </a:r>
          </a:p>
        </p:txBody>
      </p:sp>
      <p:sp>
        <p:nvSpPr>
          <p:cNvPr id="6" name="Text Placeholder 5">
            <a:extLst>
              <a:ext uri="{FF2B5EF4-FFF2-40B4-BE49-F238E27FC236}">
                <a16:creationId xmlns:a16="http://schemas.microsoft.com/office/drawing/2014/main" id="{D7F44881-2DD4-4EE7-9C0B-096BEDDE4AD3}"/>
              </a:ext>
            </a:extLst>
          </p:cNvPr>
          <p:cNvSpPr>
            <a:spLocks noGrp="1"/>
          </p:cNvSpPr>
          <p:nvPr>
            <p:ph type="body" sz="quarter" idx="3"/>
          </p:nvPr>
        </p:nvSpPr>
        <p:spPr/>
        <p:txBody>
          <a:bodyPr/>
          <a:lstStyle/>
          <a:p>
            <a:r>
              <a:rPr lang="en-US" dirty="0"/>
              <a:t>ABM</a:t>
            </a:r>
          </a:p>
        </p:txBody>
      </p:sp>
      <p:sp>
        <p:nvSpPr>
          <p:cNvPr id="7" name="Content Placeholder 6">
            <a:extLst>
              <a:ext uri="{FF2B5EF4-FFF2-40B4-BE49-F238E27FC236}">
                <a16:creationId xmlns:a16="http://schemas.microsoft.com/office/drawing/2014/main" id="{669E03C3-8F55-4774-89A3-B48610C76AE7}"/>
              </a:ext>
            </a:extLst>
          </p:cNvPr>
          <p:cNvSpPr>
            <a:spLocks noGrp="1"/>
          </p:cNvSpPr>
          <p:nvPr>
            <p:ph sz="quarter" idx="4"/>
          </p:nvPr>
        </p:nvSpPr>
        <p:spPr/>
        <p:txBody>
          <a:bodyPr>
            <a:normAutofit lnSpcReduction="10000"/>
          </a:bodyPr>
          <a:lstStyle/>
          <a:p>
            <a:r>
              <a:rPr lang="en-US" sz="2400" dirty="0"/>
              <a:t>Slow, especially with large populations</a:t>
            </a:r>
          </a:p>
          <a:p>
            <a:r>
              <a:rPr lang="en-US" sz="2400" dirty="0"/>
              <a:t>Every agent’s decision is individual</a:t>
            </a:r>
          </a:p>
          <a:p>
            <a:r>
              <a:rPr lang="en-US" sz="2400" dirty="0"/>
              <a:t>Open-ended</a:t>
            </a:r>
          </a:p>
          <a:p>
            <a:r>
              <a:rPr lang="en-US" sz="2400" dirty="0"/>
              <a:t>Can handle unique agents and properties that take many possible values</a:t>
            </a:r>
          </a:p>
        </p:txBody>
      </p:sp>
    </p:spTree>
    <p:extLst>
      <p:ext uri="{BB962C8B-B14F-4D97-AF65-F5344CB8AC3E}">
        <p14:creationId xmlns:p14="http://schemas.microsoft.com/office/powerpoint/2010/main" val="2355570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9C7F9-5D18-4DE0-B237-2516E3E39F1F}"/>
              </a:ext>
            </a:extLst>
          </p:cNvPr>
          <p:cNvSpPr>
            <a:spLocks noGrp="1"/>
          </p:cNvSpPr>
          <p:nvPr>
            <p:ph type="title"/>
          </p:nvPr>
        </p:nvSpPr>
        <p:spPr/>
        <p:txBody>
          <a:bodyPr/>
          <a:lstStyle/>
          <a:p>
            <a:r>
              <a:rPr lang="en-US" dirty="0"/>
              <a:t>How about SD models and ODEs?</a:t>
            </a:r>
          </a:p>
        </p:txBody>
      </p:sp>
      <p:sp>
        <p:nvSpPr>
          <p:cNvPr id="3" name="Content Placeholder 2">
            <a:extLst>
              <a:ext uri="{FF2B5EF4-FFF2-40B4-BE49-F238E27FC236}">
                <a16:creationId xmlns:a16="http://schemas.microsoft.com/office/drawing/2014/main" id="{EAAC7B14-C5FA-4029-BE90-63835923F722}"/>
              </a:ext>
            </a:extLst>
          </p:cNvPr>
          <p:cNvSpPr>
            <a:spLocks noGrp="1"/>
          </p:cNvSpPr>
          <p:nvPr>
            <p:ph idx="1"/>
          </p:nvPr>
        </p:nvSpPr>
        <p:spPr/>
        <p:txBody>
          <a:bodyPr>
            <a:normAutofit fontScale="92500"/>
          </a:bodyPr>
          <a:lstStyle/>
          <a:p>
            <a:pPr marL="0" indent="0">
              <a:buNone/>
            </a:pPr>
            <a:r>
              <a:rPr lang="en-US" sz="2800" dirty="0"/>
              <a:t>Although the translation tools were not made, we can still contrast these frameworks with PRAM and ABM.</a:t>
            </a:r>
          </a:p>
          <a:p>
            <a:r>
              <a:rPr lang="en-US" sz="2800" dirty="0"/>
              <a:t>Both are more abstract</a:t>
            </a:r>
          </a:p>
          <a:p>
            <a:pPr lvl="1"/>
            <a:r>
              <a:rPr lang="en-US" sz="2400" dirty="0"/>
              <a:t>Good for looking at the bigger picture, bad with details</a:t>
            </a:r>
          </a:p>
          <a:p>
            <a:r>
              <a:rPr lang="en-US" sz="2800" dirty="0"/>
              <a:t>Usually have few variables, and few possible states for an ‘agent’</a:t>
            </a:r>
          </a:p>
          <a:p>
            <a:r>
              <a:rPr lang="en-US" sz="2800" dirty="0"/>
              <a:t>Generally, neither require coding experience, unlike ABM or PRAM</a:t>
            </a:r>
          </a:p>
        </p:txBody>
      </p:sp>
    </p:spTree>
    <p:extLst>
      <p:ext uri="{BB962C8B-B14F-4D97-AF65-F5344CB8AC3E}">
        <p14:creationId xmlns:p14="http://schemas.microsoft.com/office/powerpoint/2010/main" val="3738792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2BF1-BB5E-4559-B319-79A2E6C5DA98}"/>
              </a:ext>
            </a:extLst>
          </p:cNvPr>
          <p:cNvSpPr>
            <a:spLocks noGrp="1"/>
          </p:cNvSpPr>
          <p:nvPr>
            <p:ph type="title"/>
          </p:nvPr>
        </p:nvSpPr>
        <p:spPr/>
        <p:txBody>
          <a:bodyPr/>
          <a:lstStyle/>
          <a:p>
            <a:r>
              <a:rPr lang="en-US" dirty="0"/>
              <a:t>Key Modeling Frameworks</a:t>
            </a:r>
          </a:p>
        </p:txBody>
      </p:sp>
      <p:sp>
        <p:nvSpPr>
          <p:cNvPr id="3" name="Content Placeholder 2">
            <a:extLst>
              <a:ext uri="{FF2B5EF4-FFF2-40B4-BE49-F238E27FC236}">
                <a16:creationId xmlns:a16="http://schemas.microsoft.com/office/drawing/2014/main" id="{E6BFB6E9-5A0B-4BAA-95A8-8616FBFC47C7}"/>
              </a:ext>
            </a:extLst>
          </p:cNvPr>
          <p:cNvSpPr>
            <a:spLocks noGrp="1"/>
          </p:cNvSpPr>
          <p:nvPr>
            <p:ph sz="half" idx="1"/>
          </p:nvPr>
        </p:nvSpPr>
        <p:spPr/>
        <p:txBody>
          <a:bodyPr>
            <a:normAutofit/>
          </a:bodyPr>
          <a:lstStyle/>
          <a:p>
            <a:r>
              <a:rPr lang="en-US" dirty="0"/>
              <a:t>Agent-Based Models (ABMs)</a:t>
            </a:r>
          </a:p>
          <a:p>
            <a:pPr lvl="1"/>
            <a:r>
              <a:rPr lang="en-US" dirty="0"/>
              <a:t>Models individual agents interacting with each other and following a shared ruleset</a:t>
            </a:r>
          </a:p>
          <a:p>
            <a:pPr lvl="1"/>
            <a:r>
              <a:rPr lang="en-US" dirty="0"/>
              <a:t>Agents could be people, molecules, animals, etc.</a:t>
            </a:r>
          </a:p>
        </p:txBody>
      </p:sp>
      <p:sp>
        <p:nvSpPr>
          <p:cNvPr id="4" name="Content Placeholder 3">
            <a:extLst>
              <a:ext uri="{FF2B5EF4-FFF2-40B4-BE49-F238E27FC236}">
                <a16:creationId xmlns:a16="http://schemas.microsoft.com/office/drawing/2014/main" id="{80CCAB1C-9D00-464C-B454-422CC5648AF3}"/>
              </a:ext>
            </a:extLst>
          </p:cNvPr>
          <p:cNvSpPr>
            <a:spLocks noGrp="1"/>
          </p:cNvSpPr>
          <p:nvPr>
            <p:ph sz="half" idx="2"/>
          </p:nvPr>
        </p:nvSpPr>
        <p:spPr/>
        <p:txBody>
          <a:bodyPr>
            <a:normAutofit/>
          </a:bodyPr>
          <a:lstStyle/>
          <a:p>
            <a:r>
              <a:rPr lang="en-US" dirty="0"/>
              <a:t>Probabilistic Relational Agent-Based Models (PRAMs)</a:t>
            </a:r>
          </a:p>
          <a:p>
            <a:pPr lvl="1"/>
            <a:r>
              <a:rPr lang="en-US" dirty="0"/>
              <a:t>A new offshoot of ABMs that uses probabilistic averages rather than actual random sampling</a:t>
            </a:r>
          </a:p>
          <a:p>
            <a:pPr lvl="1"/>
            <a:r>
              <a:rPr lang="en-US" dirty="0"/>
              <a:t>Equivalent agents are grouped together</a:t>
            </a:r>
          </a:p>
        </p:txBody>
      </p:sp>
      <p:pic>
        <p:nvPicPr>
          <p:cNvPr id="1028" name="Picture 4" descr="PUBLICATIONS">
            <a:extLst>
              <a:ext uri="{FF2B5EF4-FFF2-40B4-BE49-F238E27FC236}">
                <a16:creationId xmlns:a16="http://schemas.microsoft.com/office/drawing/2014/main" id="{D876BB2C-9B13-4A5C-90D0-4A779709231F}"/>
              </a:ext>
            </a:extLst>
          </p:cNvPr>
          <p:cNvPicPr>
            <a:picLocks noChangeAspect="1" noChangeArrowheads="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97788" y="4100975"/>
            <a:ext cx="2143125"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4A26F19-7286-4828-90C8-F4A1935135F9}"/>
              </a:ext>
            </a:extLst>
          </p:cNvPr>
          <p:cNvPicPr>
            <a:picLocks noChangeAspect="1" noChangeArrowheads="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57534" y="4278869"/>
            <a:ext cx="2448905" cy="177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676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2B8BD-F29B-4E87-9B06-E489ABBCBCAB}"/>
              </a:ext>
            </a:extLst>
          </p:cNvPr>
          <p:cNvSpPr>
            <a:spLocks noGrp="1"/>
          </p:cNvSpPr>
          <p:nvPr>
            <p:ph type="title"/>
          </p:nvPr>
        </p:nvSpPr>
        <p:spPr/>
        <p:txBody>
          <a:bodyPr/>
          <a:lstStyle/>
          <a:p>
            <a:r>
              <a:rPr lang="en-US" dirty="0"/>
              <a:t>Which framework should I use?</a:t>
            </a:r>
          </a:p>
        </p:txBody>
      </p:sp>
      <p:sp>
        <p:nvSpPr>
          <p:cNvPr id="5" name="Content Placeholder 4">
            <a:extLst>
              <a:ext uri="{FF2B5EF4-FFF2-40B4-BE49-F238E27FC236}">
                <a16:creationId xmlns:a16="http://schemas.microsoft.com/office/drawing/2014/main" id="{97BA7804-AF02-467D-ABD7-76339AE6A195}"/>
              </a:ext>
            </a:extLst>
          </p:cNvPr>
          <p:cNvSpPr>
            <a:spLocks noGrp="1"/>
          </p:cNvSpPr>
          <p:nvPr>
            <p:ph idx="1"/>
          </p:nvPr>
        </p:nvSpPr>
        <p:spPr/>
        <p:txBody>
          <a:bodyPr>
            <a:normAutofit/>
          </a:bodyPr>
          <a:lstStyle/>
          <a:p>
            <a:pPr marL="0" indent="0">
              <a:buNone/>
            </a:pPr>
            <a:r>
              <a:rPr lang="en-US" sz="2400" dirty="0"/>
              <a:t>It depends – there is not one ‘right answer’.</a:t>
            </a:r>
          </a:p>
          <a:p>
            <a:pPr marL="0" indent="0">
              <a:buNone/>
            </a:pPr>
            <a:r>
              <a:rPr lang="en-US" sz="2400" dirty="0"/>
              <a:t>Here are some pointers:</a:t>
            </a:r>
          </a:p>
          <a:p>
            <a:pPr marL="0" indent="0">
              <a:buNone/>
            </a:pPr>
            <a:endParaRPr lang="en-US" sz="2400" dirty="0"/>
          </a:p>
        </p:txBody>
      </p:sp>
      <p:graphicFrame>
        <p:nvGraphicFramePr>
          <p:cNvPr id="4" name="Diagram 3">
            <a:extLst>
              <a:ext uri="{FF2B5EF4-FFF2-40B4-BE49-F238E27FC236}">
                <a16:creationId xmlns:a16="http://schemas.microsoft.com/office/drawing/2014/main" id="{0E80EE2D-D74A-461F-900F-BCFF2663EA33}"/>
              </a:ext>
            </a:extLst>
          </p:cNvPr>
          <p:cNvGraphicFramePr/>
          <p:nvPr>
            <p:extLst>
              <p:ext uri="{D42A27DB-BD31-4B8C-83A1-F6EECF244321}">
                <p14:modId xmlns:p14="http://schemas.microsoft.com/office/powerpoint/2010/main" val="2216762862"/>
              </p:ext>
            </p:extLst>
          </p:nvPr>
        </p:nvGraphicFramePr>
        <p:xfrm>
          <a:off x="911668" y="3429000"/>
          <a:ext cx="8128000" cy="2599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A5ADF160-C7CE-4A8E-B8F5-604182346436}"/>
              </a:ext>
            </a:extLst>
          </p:cNvPr>
          <p:cNvSpPr txBox="1"/>
          <p:nvPr/>
        </p:nvSpPr>
        <p:spPr>
          <a:xfrm>
            <a:off x="1166071" y="3607265"/>
            <a:ext cx="1751927" cy="830997"/>
          </a:xfrm>
          <a:prstGeom prst="rect">
            <a:avLst/>
          </a:prstGeom>
          <a:noFill/>
        </p:spPr>
        <p:txBody>
          <a:bodyPr wrap="square" rtlCol="0">
            <a:spAutoFit/>
          </a:bodyPr>
          <a:lstStyle/>
          <a:p>
            <a:pPr algn="ctr"/>
            <a:r>
              <a:rPr lang="en-US" sz="4800" dirty="0">
                <a:solidFill>
                  <a:schemeClr val="tx2"/>
                </a:solidFill>
              </a:rPr>
              <a:t>ABM</a:t>
            </a:r>
          </a:p>
        </p:txBody>
      </p:sp>
      <p:sp>
        <p:nvSpPr>
          <p:cNvPr id="8" name="TextBox 7">
            <a:extLst>
              <a:ext uri="{FF2B5EF4-FFF2-40B4-BE49-F238E27FC236}">
                <a16:creationId xmlns:a16="http://schemas.microsoft.com/office/drawing/2014/main" id="{FFBF138B-F648-467C-8E1F-FF3F32A8F916}"/>
              </a:ext>
            </a:extLst>
          </p:cNvPr>
          <p:cNvSpPr txBox="1"/>
          <p:nvPr/>
        </p:nvSpPr>
        <p:spPr>
          <a:xfrm>
            <a:off x="3116607" y="3607263"/>
            <a:ext cx="1751927" cy="830997"/>
          </a:xfrm>
          <a:prstGeom prst="rect">
            <a:avLst/>
          </a:prstGeom>
          <a:noFill/>
        </p:spPr>
        <p:txBody>
          <a:bodyPr wrap="square" rtlCol="0">
            <a:spAutoFit/>
          </a:bodyPr>
          <a:lstStyle/>
          <a:p>
            <a:pPr algn="ctr"/>
            <a:r>
              <a:rPr lang="en-US" sz="4800" dirty="0">
                <a:solidFill>
                  <a:schemeClr val="tx2"/>
                </a:solidFill>
              </a:rPr>
              <a:t>PRAM</a:t>
            </a:r>
          </a:p>
        </p:txBody>
      </p:sp>
      <p:sp>
        <p:nvSpPr>
          <p:cNvPr id="10" name="TextBox 9">
            <a:extLst>
              <a:ext uri="{FF2B5EF4-FFF2-40B4-BE49-F238E27FC236}">
                <a16:creationId xmlns:a16="http://schemas.microsoft.com/office/drawing/2014/main" id="{2D1C229B-8DDD-478A-8B94-B8CB8C435631}"/>
              </a:ext>
            </a:extLst>
          </p:cNvPr>
          <p:cNvSpPr txBox="1"/>
          <p:nvPr/>
        </p:nvSpPr>
        <p:spPr>
          <a:xfrm>
            <a:off x="5102869" y="3607263"/>
            <a:ext cx="1751927" cy="830997"/>
          </a:xfrm>
          <a:prstGeom prst="rect">
            <a:avLst/>
          </a:prstGeom>
          <a:noFill/>
        </p:spPr>
        <p:txBody>
          <a:bodyPr wrap="square" rtlCol="0">
            <a:spAutoFit/>
          </a:bodyPr>
          <a:lstStyle/>
          <a:p>
            <a:pPr algn="ctr"/>
            <a:r>
              <a:rPr lang="en-US" sz="4800" dirty="0">
                <a:solidFill>
                  <a:schemeClr val="tx2"/>
                </a:solidFill>
              </a:rPr>
              <a:t>SD</a:t>
            </a:r>
          </a:p>
        </p:txBody>
      </p:sp>
      <p:sp>
        <p:nvSpPr>
          <p:cNvPr id="12" name="TextBox 11">
            <a:extLst>
              <a:ext uri="{FF2B5EF4-FFF2-40B4-BE49-F238E27FC236}">
                <a16:creationId xmlns:a16="http://schemas.microsoft.com/office/drawing/2014/main" id="{BC5B6901-BE37-4F2F-8235-EDB49791EBE0}"/>
              </a:ext>
            </a:extLst>
          </p:cNvPr>
          <p:cNvSpPr txBox="1"/>
          <p:nvPr/>
        </p:nvSpPr>
        <p:spPr>
          <a:xfrm>
            <a:off x="7053406" y="3607263"/>
            <a:ext cx="1751927" cy="830997"/>
          </a:xfrm>
          <a:prstGeom prst="rect">
            <a:avLst/>
          </a:prstGeom>
          <a:noFill/>
        </p:spPr>
        <p:txBody>
          <a:bodyPr wrap="square" rtlCol="0">
            <a:spAutoFit/>
          </a:bodyPr>
          <a:lstStyle/>
          <a:p>
            <a:pPr algn="ctr"/>
            <a:r>
              <a:rPr lang="en-US" sz="4800" dirty="0">
                <a:solidFill>
                  <a:schemeClr val="tx2"/>
                </a:solidFill>
              </a:rPr>
              <a:t>ODE</a:t>
            </a:r>
          </a:p>
        </p:txBody>
      </p:sp>
    </p:spTree>
    <p:extLst>
      <p:ext uri="{BB962C8B-B14F-4D97-AF65-F5344CB8AC3E}">
        <p14:creationId xmlns:p14="http://schemas.microsoft.com/office/powerpoint/2010/main" val="3330426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6" name="Rectangle 1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1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1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2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2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Shape 2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1F3A022-FD09-4242-A5C8-224D222B098A}"/>
              </a:ext>
            </a:extLst>
          </p:cNvPr>
          <p:cNvSpPr>
            <a:spLocks noGrp="1"/>
          </p:cNvSpPr>
          <p:nvPr>
            <p:ph type="title"/>
          </p:nvPr>
        </p:nvSpPr>
        <p:spPr>
          <a:xfrm>
            <a:off x="7181723" y="609600"/>
            <a:ext cx="4512989" cy="2227730"/>
          </a:xfrm>
        </p:spPr>
        <p:txBody>
          <a:bodyPr anchor="ctr">
            <a:normAutofit/>
          </a:bodyPr>
          <a:lstStyle/>
          <a:p>
            <a:r>
              <a:rPr lang="en-US">
                <a:solidFill>
                  <a:srgbClr val="FFFFFF"/>
                </a:solidFill>
              </a:rPr>
              <a:t>Next Steps</a:t>
            </a:r>
          </a:p>
        </p:txBody>
      </p:sp>
      <p:pic>
        <p:nvPicPr>
          <p:cNvPr id="23" name="Graphic 6" descr="Monthly calendar">
            <a:extLst>
              <a:ext uri="{FF2B5EF4-FFF2-40B4-BE49-F238E27FC236}">
                <a16:creationId xmlns:a16="http://schemas.microsoft.com/office/drawing/2014/main" id="{56427031-E258-4A9D-9C00-0AF5BF232C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57251" y="1545062"/>
            <a:ext cx="3856774" cy="3856774"/>
          </a:xfrm>
          <a:prstGeom prst="rect">
            <a:avLst/>
          </a:prstGeom>
        </p:spPr>
      </p:pic>
      <p:sp>
        <p:nvSpPr>
          <p:cNvPr id="3" name="Content Placeholder 2">
            <a:extLst>
              <a:ext uri="{FF2B5EF4-FFF2-40B4-BE49-F238E27FC236}">
                <a16:creationId xmlns:a16="http://schemas.microsoft.com/office/drawing/2014/main" id="{2AFB5A1C-F509-4F9F-8FE5-A8DFCF9CE78D}"/>
              </a:ext>
            </a:extLst>
          </p:cNvPr>
          <p:cNvSpPr>
            <a:spLocks noGrp="1"/>
          </p:cNvSpPr>
          <p:nvPr>
            <p:ph idx="1"/>
          </p:nvPr>
        </p:nvSpPr>
        <p:spPr>
          <a:xfrm>
            <a:off x="7181725" y="2837329"/>
            <a:ext cx="4512988" cy="3317938"/>
          </a:xfrm>
        </p:spPr>
        <p:txBody>
          <a:bodyPr anchor="t">
            <a:normAutofit/>
          </a:bodyPr>
          <a:lstStyle/>
          <a:p>
            <a:r>
              <a:rPr lang="en-US" sz="2400" dirty="0">
                <a:solidFill>
                  <a:srgbClr val="FFFFFF"/>
                </a:solidFill>
              </a:rPr>
              <a:t>I will be continuing work with my research mentors in the fall</a:t>
            </a:r>
          </a:p>
          <a:p>
            <a:r>
              <a:rPr lang="en-US" sz="2400" dirty="0">
                <a:solidFill>
                  <a:srgbClr val="FFFFFF"/>
                </a:solidFill>
              </a:rPr>
              <a:t>pram2mesa will stay to the sideline until needed</a:t>
            </a:r>
          </a:p>
          <a:p>
            <a:r>
              <a:rPr lang="en-US" sz="2400" dirty="0">
                <a:solidFill>
                  <a:srgbClr val="FFFFFF"/>
                </a:solidFill>
              </a:rPr>
              <a:t>Other translational tools will be developed if needed</a:t>
            </a:r>
          </a:p>
          <a:p>
            <a:endParaRPr lang="en-US" dirty="0">
              <a:solidFill>
                <a:srgbClr val="FFFFFF"/>
              </a:solidFill>
            </a:endParaRPr>
          </a:p>
        </p:txBody>
      </p:sp>
    </p:spTree>
    <p:extLst>
      <p:ext uri="{BB962C8B-B14F-4D97-AF65-F5344CB8AC3E}">
        <p14:creationId xmlns:p14="http://schemas.microsoft.com/office/powerpoint/2010/main" val="269554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677D40F-214E-466F-9FE1-A128E30F8911}"/>
              </a:ext>
            </a:extLst>
          </p:cNvPr>
          <p:cNvSpPr>
            <a:spLocks noGrp="1"/>
          </p:cNvSpPr>
          <p:nvPr>
            <p:ph idx="1"/>
          </p:nvPr>
        </p:nvSpPr>
        <p:spPr>
          <a:xfrm>
            <a:off x="677334" y="1253067"/>
            <a:ext cx="6155266" cy="4351866"/>
          </a:xfrm>
        </p:spPr>
        <p:txBody>
          <a:bodyPr anchor="ctr">
            <a:normAutofit/>
          </a:bodyPr>
          <a:lstStyle/>
          <a:p>
            <a:pPr marL="0" indent="0">
              <a:buNone/>
            </a:pPr>
            <a:r>
              <a:rPr lang="en-US" sz="2400" dirty="0"/>
              <a:t>Thank you to:</a:t>
            </a:r>
          </a:p>
          <a:p>
            <a:r>
              <a:rPr lang="en-US" sz="2400" dirty="0"/>
              <a:t>Drs. Paul Cohen and Tomek Loboda, for their mentorship this summer, and for creating PRAM</a:t>
            </a:r>
          </a:p>
          <a:p>
            <a:r>
              <a:rPr lang="en-US" sz="2400" dirty="0"/>
              <a:t>Dr. Brett Say, director of the Brackenridge Fellowship</a:t>
            </a:r>
          </a:p>
          <a:p>
            <a:r>
              <a:rPr lang="en-US" sz="2400" dirty="0"/>
              <a:t>The University of Pittsburgh Honors College, for funding the Fellowship</a:t>
            </a:r>
          </a:p>
          <a:p>
            <a:r>
              <a:rPr lang="en-US" sz="2400" dirty="0"/>
              <a:t>You, for taking interest in the project</a:t>
            </a:r>
          </a:p>
        </p:txBody>
      </p:sp>
      <p:sp>
        <p:nvSpPr>
          <p:cNvPr id="6" name="Rectangle 9">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2" name="Straight Connector 11">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173FECC-BD7E-4A09-BCAE-E89B77024CA3}"/>
              </a:ext>
            </a:extLst>
          </p:cNvPr>
          <p:cNvSpPr>
            <a:spLocks noGrp="1"/>
          </p:cNvSpPr>
          <p:nvPr>
            <p:ph type="title"/>
          </p:nvPr>
        </p:nvSpPr>
        <p:spPr>
          <a:xfrm>
            <a:off x="7829658" y="1253067"/>
            <a:ext cx="3371742" cy="4351866"/>
          </a:xfrm>
        </p:spPr>
        <p:txBody>
          <a:bodyPr anchor="ctr">
            <a:normAutofit/>
          </a:bodyPr>
          <a:lstStyle/>
          <a:p>
            <a:r>
              <a:rPr lang="en-US" sz="2800">
                <a:solidFill>
                  <a:schemeClr val="bg1"/>
                </a:solidFill>
              </a:rPr>
              <a:t>Acknowledgements</a:t>
            </a:r>
          </a:p>
        </p:txBody>
      </p:sp>
    </p:spTree>
    <p:extLst>
      <p:ext uri="{BB962C8B-B14F-4D97-AF65-F5344CB8AC3E}">
        <p14:creationId xmlns:p14="http://schemas.microsoft.com/office/powerpoint/2010/main" val="2053597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7067F6-2C1E-422F-96FF-E10DFDA3DE43}"/>
              </a:ext>
            </a:extLst>
          </p:cNvPr>
          <p:cNvSpPr>
            <a:spLocks noGrp="1"/>
          </p:cNvSpPr>
          <p:nvPr>
            <p:ph type="title"/>
          </p:nvPr>
        </p:nvSpPr>
        <p:spPr/>
        <p:txBody>
          <a:bodyPr>
            <a:normAutofit/>
          </a:bodyPr>
          <a:lstStyle/>
          <a:p>
            <a:r>
              <a:rPr lang="en-US" sz="9600" dirty="0"/>
              <a:t>Thank You!</a:t>
            </a:r>
          </a:p>
        </p:txBody>
      </p:sp>
      <p:sp>
        <p:nvSpPr>
          <p:cNvPr id="5" name="Text Placeholder 4">
            <a:extLst>
              <a:ext uri="{FF2B5EF4-FFF2-40B4-BE49-F238E27FC236}">
                <a16:creationId xmlns:a16="http://schemas.microsoft.com/office/drawing/2014/main" id="{2907D336-B1EF-4965-8922-2B35BF1498AD}"/>
              </a:ext>
            </a:extLst>
          </p:cNvPr>
          <p:cNvSpPr>
            <a:spLocks noGrp="1"/>
          </p:cNvSpPr>
          <p:nvPr>
            <p:ph type="body" idx="1"/>
          </p:nvPr>
        </p:nvSpPr>
        <p:spPr/>
        <p:txBody>
          <a:bodyPr>
            <a:normAutofit/>
          </a:bodyPr>
          <a:lstStyle/>
          <a:p>
            <a:r>
              <a:rPr lang="en-US" sz="3600" dirty="0"/>
              <a:t>Evan Kozierok</a:t>
            </a:r>
          </a:p>
          <a:p>
            <a:r>
              <a:rPr lang="en-US" sz="3600" dirty="0">
                <a:hlinkClick r:id="rId2"/>
              </a:rPr>
              <a:t>evan.kozierok@gmail.com</a:t>
            </a:r>
            <a:endParaRPr lang="en-US" sz="3600" dirty="0"/>
          </a:p>
        </p:txBody>
      </p:sp>
    </p:spTree>
    <p:extLst>
      <p:ext uri="{BB962C8B-B14F-4D97-AF65-F5344CB8AC3E}">
        <p14:creationId xmlns:p14="http://schemas.microsoft.com/office/powerpoint/2010/main" val="769195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2BF1-BB5E-4559-B319-79A2E6C5DA98}"/>
              </a:ext>
            </a:extLst>
          </p:cNvPr>
          <p:cNvSpPr>
            <a:spLocks noGrp="1"/>
          </p:cNvSpPr>
          <p:nvPr>
            <p:ph type="title"/>
          </p:nvPr>
        </p:nvSpPr>
        <p:spPr/>
        <p:txBody>
          <a:bodyPr/>
          <a:lstStyle/>
          <a:p>
            <a:r>
              <a:rPr lang="en-US" dirty="0"/>
              <a:t>Key Modeling Frameworks</a:t>
            </a:r>
          </a:p>
        </p:txBody>
      </p:sp>
      <p:sp>
        <p:nvSpPr>
          <p:cNvPr id="3" name="Content Placeholder 2">
            <a:extLst>
              <a:ext uri="{FF2B5EF4-FFF2-40B4-BE49-F238E27FC236}">
                <a16:creationId xmlns:a16="http://schemas.microsoft.com/office/drawing/2014/main" id="{E6BFB6E9-5A0B-4BAA-95A8-8616FBFC47C7}"/>
              </a:ext>
            </a:extLst>
          </p:cNvPr>
          <p:cNvSpPr>
            <a:spLocks noGrp="1"/>
          </p:cNvSpPr>
          <p:nvPr>
            <p:ph sz="half" idx="1"/>
          </p:nvPr>
        </p:nvSpPr>
        <p:spPr/>
        <p:txBody>
          <a:bodyPr>
            <a:normAutofit/>
          </a:bodyPr>
          <a:lstStyle/>
          <a:p>
            <a:r>
              <a:rPr lang="en-US" dirty="0"/>
              <a:t>System Dynamics (SD) Models:</a:t>
            </a:r>
          </a:p>
          <a:p>
            <a:pPr lvl="1"/>
            <a:r>
              <a:rPr lang="en-US" dirty="0"/>
              <a:t>Measures various stocks and the flow between them</a:t>
            </a:r>
          </a:p>
          <a:p>
            <a:pPr lvl="1"/>
            <a:r>
              <a:rPr lang="en-US" dirty="0"/>
              <a:t>Common in economics and business</a:t>
            </a:r>
          </a:p>
          <a:p>
            <a:pPr lvl="1"/>
            <a:r>
              <a:rPr lang="en-US" dirty="0"/>
              <a:t>Abstract; uses mathematical formulas to determine flow</a:t>
            </a:r>
          </a:p>
          <a:p>
            <a:pPr marL="0" indent="0">
              <a:buNone/>
            </a:pPr>
            <a:endParaRPr lang="en-US" dirty="0"/>
          </a:p>
        </p:txBody>
      </p:sp>
      <p:sp>
        <p:nvSpPr>
          <p:cNvPr id="4" name="Content Placeholder 3">
            <a:extLst>
              <a:ext uri="{FF2B5EF4-FFF2-40B4-BE49-F238E27FC236}">
                <a16:creationId xmlns:a16="http://schemas.microsoft.com/office/drawing/2014/main" id="{80CCAB1C-9D00-464C-B454-422CC5648AF3}"/>
              </a:ext>
            </a:extLst>
          </p:cNvPr>
          <p:cNvSpPr>
            <a:spLocks noGrp="1"/>
          </p:cNvSpPr>
          <p:nvPr>
            <p:ph sz="half" idx="2"/>
          </p:nvPr>
        </p:nvSpPr>
        <p:spPr/>
        <p:txBody>
          <a:bodyPr>
            <a:normAutofit/>
          </a:bodyPr>
          <a:lstStyle/>
          <a:p>
            <a:r>
              <a:rPr lang="en-US" dirty="0"/>
              <a:t>Ordinary Differential Equations (ODEs):</a:t>
            </a:r>
          </a:p>
          <a:p>
            <a:pPr lvl="1"/>
            <a:r>
              <a:rPr lang="en-US" dirty="0"/>
              <a:t>The system is described by rate of change equations</a:t>
            </a:r>
          </a:p>
          <a:p>
            <a:pPr lvl="1"/>
            <a:r>
              <a:rPr lang="en-US" dirty="0"/>
              <a:t>ODEs are often part of other models</a:t>
            </a:r>
          </a:p>
          <a:p>
            <a:pPr lvl="1"/>
            <a:r>
              <a:rPr lang="en-US" dirty="0"/>
              <a:t>Also abstract</a:t>
            </a:r>
          </a:p>
        </p:txBody>
      </p:sp>
      <p:pic>
        <p:nvPicPr>
          <p:cNvPr id="2050" name="Picture 2" descr="Chapter 2: System Dynamics - GLO 410: Systems Thinking - (Campion ...">
            <a:extLst>
              <a:ext uri="{FF2B5EF4-FFF2-40B4-BE49-F238E27FC236}">
                <a16:creationId xmlns:a16="http://schemas.microsoft.com/office/drawing/2014/main" id="{15C8E380-17D4-4929-AF3F-84F13E8CE028}"/>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1369" y="4100975"/>
            <a:ext cx="381000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E4812E4-2DE3-4A97-BD50-4831139BD9FC}"/>
              </a:ext>
            </a:extLst>
          </p:cNvPr>
          <p:cNvPicPr>
            <a:picLocks noChangeAspect="1"/>
          </p:cNvPicPr>
          <p:nvPr/>
        </p:nvPicPr>
        <p:blipFill>
          <a:blip r:embed="rId4">
            <a:clrChange>
              <a:clrFrom>
                <a:srgbClr val="FCFCFC"/>
              </a:clrFrom>
              <a:clrTo>
                <a:srgbClr val="FCFCFC">
                  <a:alpha val="0"/>
                </a:srgbClr>
              </a:clrTo>
            </a:clrChange>
            <a:duotone>
              <a:schemeClr val="accent2">
                <a:shade val="45000"/>
                <a:satMod val="135000"/>
              </a:schemeClr>
              <a:prstClr val="white"/>
            </a:duotone>
          </a:blip>
          <a:stretch>
            <a:fillRect/>
          </a:stretch>
        </p:blipFill>
        <p:spPr>
          <a:xfrm>
            <a:off x="5676827" y="4491227"/>
            <a:ext cx="3010320" cy="1952898"/>
          </a:xfrm>
          <a:prstGeom prst="rect">
            <a:avLst/>
          </a:prstGeom>
        </p:spPr>
      </p:pic>
    </p:spTree>
    <p:extLst>
      <p:ext uri="{BB962C8B-B14F-4D97-AF65-F5344CB8AC3E}">
        <p14:creationId xmlns:p14="http://schemas.microsoft.com/office/powerpoint/2010/main" val="3293181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4D367-7840-4546-8003-E9E38D7F3B92}"/>
              </a:ext>
            </a:extLst>
          </p:cNvPr>
          <p:cNvSpPr>
            <a:spLocks noGrp="1"/>
          </p:cNvSpPr>
          <p:nvPr>
            <p:ph type="title"/>
          </p:nvPr>
        </p:nvSpPr>
        <p:spPr/>
        <p:txBody>
          <a:bodyPr/>
          <a:lstStyle/>
          <a:p>
            <a:r>
              <a:rPr lang="en-US" dirty="0"/>
              <a:t>Purpose and Significance</a:t>
            </a:r>
          </a:p>
        </p:txBody>
      </p:sp>
      <p:sp>
        <p:nvSpPr>
          <p:cNvPr id="3" name="Content Placeholder 2">
            <a:extLst>
              <a:ext uri="{FF2B5EF4-FFF2-40B4-BE49-F238E27FC236}">
                <a16:creationId xmlns:a16="http://schemas.microsoft.com/office/drawing/2014/main" id="{26268EA4-3436-47ED-9838-F3917D0DFF58}"/>
              </a:ext>
            </a:extLst>
          </p:cNvPr>
          <p:cNvSpPr>
            <a:spLocks noGrp="1"/>
          </p:cNvSpPr>
          <p:nvPr>
            <p:ph idx="1"/>
          </p:nvPr>
        </p:nvSpPr>
        <p:spPr/>
        <p:txBody>
          <a:bodyPr/>
          <a:lstStyle/>
          <a:p>
            <a:pPr marL="0" indent="0">
              <a:buNone/>
            </a:pPr>
            <a:r>
              <a:rPr lang="en-US" dirty="0"/>
              <a:t>This project has two main components:</a:t>
            </a:r>
          </a:p>
          <a:p>
            <a:pPr>
              <a:buFont typeface="+mj-lt"/>
              <a:buAutoNum type="arabicPeriod"/>
            </a:pPr>
            <a:r>
              <a:rPr lang="en-US" dirty="0"/>
              <a:t>The Python software package </a:t>
            </a:r>
            <a:r>
              <a:rPr lang="en-US" i="1" dirty="0"/>
              <a:t>pram2mesa</a:t>
            </a:r>
            <a:r>
              <a:rPr lang="en-US" dirty="0"/>
              <a:t>, for translating a PRAM (written using </a:t>
            </a:r>
            <a:r>
              <a:rPr lang="en-US" dirty="0" err="1"/>
              <a:t>PyPRAM</a:t>
            </a:r>
            <a:r>
              <a:rPr lang="en-US" dirty="0"/>
              <a:t>) into an equivalent ABM (written using Mesa)</a:t>
            </a:r>
          </a:p>
          <a:p>
            <a:pPr>
              <a:buFont typeface="+mj-lt"/>
              <a:buAutoNum type="arabicPeriod"/>
            </a:pPr>
            <a:r>
              <a:rPr lang="en-US" dirty="0"/>
              <a:t>Theoretical and practical comparisons between modeling frameworks, especially between PRAM and ABM</a:t>
            </a:r>
          </a:p>
          <a:p>
            <a:pPr marL="0" indent="0">
              <a:buNone/>
            </a:pPr>
            <a:endParaRPr lang="en-US" dirty="0"/>
          </a:p>
          <a:p>
            <a:pPr marL="0" indent="0">
              <a:buNone/>
            </a:pPr>
            <a:r>
              <a:rPr lang="en-US" dirty="0"/>
              <a:t>This allows modelers to:</a:t>
            </a:r>
          </a:p>
          <a:p>
            <a:r>
              <a:rPr lang="en-US" dirty="0"/>
              <a:t>Better understand the strengths of each framework</a:t>
            </a:r>
          </a:p>
          <a:p>
            <a:r>
              <a:rPr lang="en-US" dirty="0"/>
              <a:t>Comprehend a PRAM model, even if unfamiliar with how PRAM works</a:t>
            </a:r>
          </a:p>
          <a:p>
            <a:r>
              <a:rPr lang="en-US" dirty="0"/>
              <a:t>Use analysis tools designed for ABMs on a PRAM </a:t>
            </a:r>
          </a:p>
        </p:txBody>
      </p:sp>
    </p:spTree>
    <p:extLst>
      <p:ext uri="{BB962C8B-B14F-4D97-AF65-F5344CB8AC3E}">
        <p14:creationId xmlns:p14="http://schemas.microsoft.com/office/powerpoint/2010/main" val="3421784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3C96-BDAB-40B2-986C-AD6613AC902C}"/>
              </a:ext>
            </a:extLst>
          </p:cNvPr>
          <p:cNvSpPr>
            <a:spLocks noGrp="1"/>
          </p:cNvSpPr>
          <p:nvPr>
            <p:ph type="title"/>
          </p:nvPr>
        </p:nvSpPr>
        <p:spPr/>
        <p:txBody>
          <a:bodyPr/>
          <a:lstStyle/>
          <a:p>
            <a:r>
              <a:rPr lang="en-US" dirty="0"/>
              <a:t>Summer Overview</a:t>
            </a:r>
          </a:p>
        </p:txBody>
      </p:sp>
      <p:sp>
        <p:nvSpPr>
          <p:cNvPr id="3" name="Content Placeholder 2">
            <a:extLst>
              <a:ext uri="{FF2B5EF4-FFF2-40B4-BE49-F238E27FC236}">
                <a16:creationId xmlns:a16="http://schemas.microsoft.com/office/drawing/2014/main" id="{65A83C2E-259B-4C0B-AAE9-F1937EBD6093}"/>
              </a:ext>
            </a:extLst>
          </p:cNvPr>
          <p:cNvSpPr>
            <a:spLocks noGrp="1"/>
          </p:cNvSpPr>
          <p:nvPr>
            <p:ph sz="half" idx="1"/>
          </p:nvPr>
        </p:nvSpPr>
        <p:spPr>
          <a:xfrm>
            <a:off x="677334" y="1596380"/>
            <a:ext cx="4184035" cy="4652020"/>
          </a:xfrm>
        </p:spPr>
        <p:txBody>
          <a:bodyPr>
            <a:normAutofit lnSpcReduction="10000"/>
          </a:bodyPr>
          <a:lstStyle/>
          <a:p>
            <a:r>
              <a:rPr lang="en-US" dirty="0"/>
              <a:t>Weeks 1-2:</a:t>
            </a:r>
          </a:p>
          <a:p>
            <a:pPr lvl="1"/>
            <a:r>
              <a:rPr lang="en-US" dirty="0"/>
              <a:t>In depth investigation/reading modeling research and literature</a:t>
            </a:r>
          </a:p>
          <a:p>
            <a:r>
              <a:rPr lang="en-US" dirty="0"/>
              <a:t>Weeks 3-4:</a:t>
            </a:r>
          </a:p>
          <a:p>
            <a:pPr lvl="1"/>
            <a:r>
              <a:rPr lang="en-US" dirty="0"/>
              <a:t>Familiarizing myself with Python tools used to make models (i.e. </a:t>
            </a:r>
            <a:r>
              <a:rPr lang="en-US" dirty="0" err="1"/>
              <a:t>PyPRAM</a:t>
            </a:r>
            <a:r>
              <a:rPr lang="en-US" dirty="0"/>
              <a:t> and Mesa)</a:t>
            </a:r>
          </a:p>
          <a:p>
            <a:pPr lvl="1"/>
            <a:r>
              <a:rPr lang="en-US" dirty="0"/>
              <a:t>Creating sample models</a:t>
            </a:r>
          </a:p>
          <a:p>
            <a:r>
              <a:rPr lang="en-US" dirty="0"/>
              <a:t>Weeks 5-9:</a:t>
            </a:r>
          </a:p>
          <a:p>
            <a:pPr lvl="1"/>
            <a:r>
              <a:rPr lang="en-US" dirty="0"/>
              <a:t>Coding and testing </a:t>
            </a:r>
            <a:r>
              <a:rPr lang="en-US" i="1" dirty="0"/>
              <a:t>pram2mesa</a:t>
            </a:r>
          </a:p>
          <a:p>
            <a:r>
              <a:rPr lang="en-US" dirty="0"/>
              <a:t>Weeks 10+:</a:t>
            </a:r>
          </a:p>
          <a:p>
            <a:pPr lvl="1"/>
            <a:r>
              <a:rPr lang="en-US" dirty="0"/>
              <a:t>Finishing touches on </a:t>
            </a:r>
            <a:r>
              <a:rPr lang="en-US" i="1" dirty="0"/>
              <a:t>pram2mesa</a:t>
            </a:r>
          </a:p>
          <a:p>
            <a:pPr lvl="1"/>
            <a:r>
              <a:rPr lang="en-US" dirty="0"/>
              <a:t>Using pram2mesa and analyzing results</a:t>
            </a:r>
          </a:p>
        </p:txBody>
      </p:sp>
      <p:pic>
        <p:nvPicPr>
          <p:cNvPr id="8" name="Content Placeholder 7">
            <a:extLst>
              <a:ext uri="{FF2B5EF4-FFF2-40B4-BE49-F238E27FC236}">
                <a16:creationId xmlns:a16="http://schemas.microsoft.com/office/drawing/2014/main" id="{CD270429-BBBB-4CC8-9581-AF3B397B6BC7}"/>
              </a:ext>
            </a:extLst>
          </p:cNvPr>
          <p:cNvPicPr>
            <a:picLocks noGrp="1" noChangeAspect="1"/>
          </p:cNvPicPr>
          <p:nvPr>
            <p:ph sz="half" idx="2"/>
          </p:nvPr>
        </p:nvPicPr>
        <p:blipFill rotWithShape="1">
          <a:blip r:embed="rId2"/>
          <a:srcRect l="7481" r="7789" b="29923"/>
          <a:stretch/>
        </p:blipFill>
        <p:spPr>
          <a:xfrm>
            <a:off x="5393093" y="1596380"/>
            <a:ext cx="3545633" cy="1764522"/>
          </a:xfrm>
          <a:ln w="12700">
            <a:solidFill>
              <a:schemeClr val="tx1">
                <a:lumMod val="50000"/>
                <a:lumOff val="50000"/>
              </a:schemeClr>
            </a:solidFill>
          </a:ln>
        </p:spPr>
      </p:pic>
      <p:pic>
        <p:nvPicPr>
          <p:cNvPr id="10" name="Picture 9">
            <a:extLst>
              <a:ext uri="{FF2B5EF4-FFF2-40B4-BE49-F238E27FC236}">
                <a16:creationId xmlns:a16="http://schemas.microsoft.com/office/drawing/2014/main" id="{2FF50B2B-35FA-4DD3-82C3-0B79892892D7}"/>
              </a:ext>
            </a:extLst>
          </p:cNvPr>
          <p:cNvPicPr>
            <a:picLocks noChangeAspect="1"/>
          </p:cNvPicPr>
          <p:nvPr/>
        </p:nvPicPr>
        <p:blipFill rotWithShape="1">
          <a:blip r:embed="rId3"/>
          <a:srcRect r="25879" b="31874"/>
          <a:stretch/>
        </p:blipFill>
        <p:spPr>
          <a:xfrm>
            <a:off x="5393093" y="3360904"/>
            <a:ext cx="3545634" cy="1566697"/>
          </a:xfrm>
          <a:prstGeom prst="rect">
            <a:avLst/>
          </a:prstGeom>
          <a:ln>
            <a:solidFill>
              <a:schemeClr val="tx1">
                <a:lumMod val="50000"/>
                <a:lumOff val="50000"/>
              </a:schemeClr>
            </a:solidFill>
          </a:ln>
        </p:spPr>
      </p:pic>
      <p:pic>
        <p:nvPicPr>
          <p:cNvPr id="12" name="Picture 11" descr="A close up of a map&#10;&#10;Description automatically generated">
            <a:extLst>
              <a:ext uri="{FF2B5EF4-FFF2-40B4-BE49-F238E27FC236}">
                <a16:creationId xmlns:a16="http://schemas.microsoft.com/office/drawing/2014/main" id="{BB399004-8504-48AD-991F-3FEEC285DE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3093" y="4927601"/>
            <a:ext cx="1773944" cy="1330458"/>
          </a:xfrm>
          <a:prstGeom prst="rect">
            <a:avLst/>
          </a:prstGeom>
          <a:ln>
            <a:solidFill>
              <a:schemeClr val="tx1">
                <a:lumMod val="50000"/>
                <a:lumOff val="50000"/>
              </a:schemeClr>
            </a:solidFill>
          </a:ln>
        </p:spPr>
      </p:pic>
      <p:pic>
        <p:nvPicPr>
          <p:cNvPr id="14" name="Picture 13" descr="A close up of a map&#10;&#10;Description automatically generated">
            <a:extLst>
              <a:ext uri="{FF2B5EF4-FFF2-40B4-BE49-F238E27FC236}">
                <a16:creationId xmlns:a16="http://schemas.microsoft.com/office/drawing/2014/main" id="{75CB9855-437A-481D-893E-AAB4566C32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5909" y="4927601"/>
            <a:ext cx="1773944" cy="1330458"/>
          </a:xfrm>
          <a:prstGeom prst="rect">
            <a:avLst/>
          </a:prstGeom>
          <a:ln>
            <a:solidFill>
              <a:schemeClr val="tx1">
                <a:lumMod val="50000"/>
                <a:lumOff val="50000"/>
              </a:schemeClr>
            </a:solidFill>
          </a:ln>
        </p:spPr>
      </p:pic>
    </p:spTree>
    <p:extLst>
      <p:ext uri="{BB962C8B-B14F-4D97-AF65-F5344CB8AC3E}">
        <p14:creationId xmlns:p14="http://schemas.microsoft.com/office/powerpoint/2010/main" val="367862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3B828-A8A8-4B10-8FBC-43F70744537A}"/>
              </a:ext>
            </a:extLst>
          </p:cNvPr>
          <p:cNvSpPr>
            <a:spLocks noGrp="1"/>
          </p:cNvSpPr>
          <p:nvPr>
            <p:ph type="title"/>
          </p:nvPr>
        </p:nvSpPr>
        <p:spPr/>
        <p:txBody>
          <a:bodyPr/>
          <a:lstStyle/>
          <a:p>
            <a:r>
              <a:rPr lang="en-US" dirty="0"/>
              <a:t>Project Scope</a:t>
            </a:r>
          </a:p>
        </p:txBody>
      </p:sp>
      <p:sp>
        <p:nvSpPr>
          <p:cNvPr id="3" name="Content Placeholder 2">
            <a:extLst>
              <a:ext uri="{FF2B5EF4-FFF2-40B4-BE49-F238E27FC236}">
                <a16:creationId xmlns:a16="http://schemas.microsoft.com/office/drawing/2014/main" id="{AC2AED8F-44BC-4C6B-A31E-F11F2414AB0E}"/>
              </a:ext>
            </a:extLst>
          </p:cNvPr>
          <p:cNvSpPr>
            <a:spLocks noGrp="1"/>
          </p:cNvSpPr>
          <p:nvPr>
            <p:ph idx="1"/>
          </p:nvPr>
        </p:nvSpPr>
        <p:spPr/>
        <p:txBody>
          <a:bodyPr/>
          <a:lstStyle/>
          <a:p>
            <a:pPr marL="0" indent="0">
              <a:buNone/>
            </a:pPr>
            <a:r>
              <a:rPr lang="en-US" dirty="0"/>
              <a:t>The original plan for this summer’s research included multiple translations tools, including tools for converting ABM </a:t>
            </a:r>
            <a:r>
              <a:rPr lang="en-US" b="0" i="0" dirty="0">
                <a:solidFill>
                  <a:srgbClr val="202122"/>
                </a:solidFill>
                <a:effectLst/>
                <a:latin typeface="Arial" panose="020B0604020202020204" pitchFamily="34" charset="0"/>
              </a:rPr>
              <a:t>→</a:t>
            </a:r>
            <a:r>
              <a:rPr lang="en-US" dirty="0">
                <a:sym typeface="Wingdings" panose="05000000000000000000" pitchFamily="2" charset="2"/>
              </a:rPr>
              <a:t> PRAM and PRAM </a:t>
            </a:r>
            <a:r>
              <a:rPr lang="en-US" dirty="0">
                <a:latin typeface="Cambria" panose="02040503050406030204" pitchFamily="18" charset="0"/>
                <a:ea typeface="Cambria" panose="02040503050406030204" pitchFamily="18" charset="0"/>
                <a:cs typeface="Calibri" panose="020F0502020204030204" pitchFamily="34" charset="0"/>
                <a:sym typeface="Wingdings" panose="05000000000000000000" pitchFamily="2" charset="2"/>
              </a:rPr>
              <a:t>↔</a:t>
            </a:r>
            <a:r>
              <a:rPr lang="en-US" dirty="0">
                <a:sym typeface="Wingdings" panose="05000000000000000000" pitchFamily="2" charset="2"/>
              </a:rPr>
              <a:t> SD models.</a:t>
            </a:r>
          </a:p>
          <a:p>
            <a:pPr marL="0" indent="0">
              <a:buNone/>
            </a:pPr>
            <a:r>
              <a:rPr lang="en-US" dirty="0">
                <a:sym typeface="Wingdings" panose="05000000000000000000" pitchFamily="2" charset="2"/>
              </a:rPr>
              <a:t>These plans were scrapped for the following reasons:</a:t>
            </a:r>
          </a:p>
        </p:txBody>
      </p:sp>
      <p:graphicFrame>
        <p:nvGraphicFramePr>
          <p:cNvPr id="5" name="Diagram 4">
            <a:extLst>
              <a:ext uri="{FF2B5EF4-FFF2-40B4-BE49-F238E27FC236}">
                <a16:creationId xmlns:a16="http://schemas.microsoft.com/office/drawing/2014/main" id="{C8D5930C-3C28-4F23-8350-DE37868A347D}"/>
              </a:ext>
            </a:extLst>
          </p:cNvPr>
          <p:cNvGraphicFramePr/>
          <p:nvPr>
            <p:extLst>
              <p:ext uri="{D42A27DB-BD31-4B8C-83A1-F6EECF244321}">
                <p14:modId xmlns:p14="http://schemas.microsoft.com/office/powerpoint/2010/main" val="3830925333"/>
              </p:ext>
            </p:extLst>
          </p:nvPr>
        </p:nvGraphicFramePr>
        <p:xfrm>
          <a:off x="677334" y="3429000"/>
          <a:ext cx="8596668"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4077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Group 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9" name="Rectangle 19">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21">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45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23">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1267"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52"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Isosceles Triangle 29">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2712"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6"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33">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25887"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Freeform: Shape 35">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B7B6B3-B6B1-4074-96A2-204004800E47}"/>
              </a:ext>
            </a:extLst>
          </p:cNvPr>
          <p:cNvSpPr>
            <a:spLocks noGrp="1"/>
          </p:cNvSpPr>
          <p:nvPr>
            <p:ph type="title"/>
          </p:nvPr>
        </p:nvSpPr>
        <p:spPr>
          <a:xfrm>
            <a:off x="1554120" y="1020871"/>
            <a:ext cx="6960759" cy="2849671"/>
          </a:xfrm>
        </p:spPr>
        <p:txBody>
          <a:bodyPr vert="horz" lIns="91440" tIns="45720" rIns="91440" bIns="45720" rtlCol="0" anchor="b">
            <a:normAutofit/>
          </a:bodyPr>
          <a:lstStyle/>
          <a:p>
            <a:r>
              <a:rPr lang="en-US" sz="6600" dirty="0">
                <a:solidFill>
                  <a:srgbClr val="FFFFFF"/>
                </a:solidFill>
              </a:rPr>
              <a:t>pram2mesa</a:t>
            </a:r>
          </a:p>
        </p:txBody>
      </p:sp>
      <p:sp>
        <p:nvSpPr>
          <p:cNvPr id="3" name="Text Placeholder 2">
            <a:extLst>
              <a:ext uri="{FF2B5EF4-FFF2-40B4-BE49-F238E27FC236}">
                <a16:creationId xmlns:a16="http://schemas.microsoft.com/office/drawing/2014/main" id="{9A4FEE50-3F76-4EB9-9D42-6E039DD5C31C}"/>
              </a:ext>
            </a:extLst>
          </p:cNvPr>
          <p:cNvSpPr>
            <a:spLocks noGrp="1"/>
          </p:cNvSpPr>
          <p:nvPr>
            <p:ph type="body" idx="1"/>
          </p:nvPr>
        </p:nvSpPr>
        <p:spPr>
          <a:xfrm>
            <a:off x="1683088" y="3962088"/>
            <a:ext cx="6112077" cy="1186108"/>
          </a:xfrm>
        </p:spPr>
        <p:txBody>
          <a:bodyPr vert="horz" lIns="91440" tIns="45720" rIns="91440" bIns="45720" rtlCol="0" anchor="t">
            <a:normAutofit/>
          </a:bodyPr>
          <a:lstStyle/>
          <a:p>
            <a:endParaRPr lang="en-US">
              <a:solidFill>
                <a:srgbClr val="FFFFFF">
                  <a:alpha val="70000"/>
                </a:srgbClr>
              </a:solidFill>
            </a:endParaRPr>
          </a:p>
        </p:txBody>
      </p:sp>
      <p:sp>
        <p:nvSpPr>
          <p:cNvPr id="58" name="Isosceles Triangle 37">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92146"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3373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87EEEF-BF93-4807-B017-147F0F5ADEC5}"/>
              </a:ext>
            </a:extLst>
          </p:cNvPr>
          <p:cNvSpPr>
            <a:spLocks noGrp="1"/>
          </p:cNvSpPr>
          <p:nvPr>
            <p:ph type="title"/>
          </p:nvPr>
        </p:nvSpPr>
        <p:spPr/>
        <p:txBody>
          <a:bodyPr/>
          <a:lstStyle/>
          <a:p>
            <a:r>
              <a:rPr lang="en-US" dirty="0"/>
              <a:t>What is pram2mesa?</a:t>
            </a:r>
          </a:p>
        </p:txBody>
      </p:sp>
      <p:sp>
        <p:nvSpPr>
          <p:cNvPr id="6" name="Content Placeholder 5">
            <a:extLst>
              <a:ext uri="{FF2B5EF4-FFF2-40B4-BE49-F238E27FC236}">
                <a16:creationId xmlns:a16="http://schemas.microsoft.com/office/drawing/2014/main" id="{FFC2BC1F-E574-4FF3-9D24-69A02876A287}"/>
              </a:ext>
            </a:extLst>
          </p:cNvPr>
          <p:cNvSpPr>
            <a:spLocks noGrp="1"/>
          </p:cNvSpPr>
          <p:nvPr>
            <p:ph sz="half" idx="1"/>
          </p:nvPr>
        </p:nvSpPr>
        <p:spPr/>
        <p:txBody>
          <a:bodyPr>
            <a:normAutofit/>
          </a:bodyPr>
          <a:lstStyle/>
          <a:p>
            <a:pPr marL="0" indent="0">
              <a:buNone/>
            </a:pPr>
            <a:r>
              <a:rPr lang="en-US" dirty="0"/>
              <a:t>The </a:t>
            </a:r>
            <a:r>
              <a:rPr lang="en-US" i="1" dirty="0"/>
              <a:t>pram2mesa</a:t>
            </a:r>
            <a:r>
              <a:rPr lang="en-US" dirty="0"/>
              <a:t> software package converts PRAMs into equivalent ABMs.</a:t>
            </a:r>
          </a:p>
          <a:p>
            <a:r>
              <a:rPr lang="en-US" dirty="0" err="1">
                <a:solidFill>
                  <a:srgbClr val="0070C0"/>
                </a:solidFill>
              </a:rPr>
              <a:t>PyPRAM</a:t>
            </a:r>
            <a:r>
              <a:rPr lang="en-US" dirty="0"/>
              <a:t>: the original Python implementation of PRAM</a:t>
            </a:r>
          </a:p>
          <a:p>
            <a:r>
              <a:rPr lang="en-US" dirty="0">
                <a:solidFill>
                  <a:schemeClr val="accent2"/>
                </a:solidFill>
              </a:rPr>
              <a:t>Mesa</a:t>
            </a:r>
            <a:r>
              <a:rPr lang="en-US" dirty="0"/>
              <a:t>: a popular Python library for writing ABMs</a:t>
            </a:r>
          </a:p>
          <a:p>
            <a:pPr marL="0" indent="0">
              <a:buNone/>
            </a:pPr>
            <a:r>
              <a:rPr lang="en-US" dirty="0"/>
              <a:t>Hence the name, </a:t>
            </a:r>
            <a:r>
              <a:rPr lang="en-US" i="1" dirty="0">
                <a:solidFill>
                  <a:srgbClr val="0070C0"/>
                </a:solidFill>
              </a:rPr>
              <a:t>pram</a:t>
            </a:r>
            <a:r>
              <a:rPr lang="en-US" i="1" dirty="0"/>
              <a:t>2</a:t>
            </a:r>
            <a:r>
              <a:rPr lang="en-US" i="1" dirty="0">
                <a:solidFill>
                  <a:schemeClr val="accent2"/>
                </a:solidFill>
              </a:rPr>
              <a:t>mesa</a:t>
            </a:r>
            <a:r>
              <a:rPr lang="en-US" i="1" dirty="0"/>
              <a:t>.</a:t>
            </a:r>
          </a:p>
          <a:p>
            <a:pPr marL="0" indent="0">
              <a:buNone/>
            </a:pPr>
            <a:endParaRPr lang="en-US" i="1" dirty="0"/>
          </a:p>
          <a:p>
            <a:pPr marL="0" indent="0">
              <a:buNone/>
            </a:pPr>
            <a:r>
              <a:rPr lang="en-US" dirty="0"/>
              <a:t>The code and examples can be found on the project’s GitHub repository:</a:t>
            </a:r>
          </a:p>
          <a:p>
            <a:pPr marL="0" indent="0">
              <a:buNone/>
            </a:pPr>
            <a:r>
              <a:rPr lang="en-US" sz="1400" dirty="0">
                <a:solidFill>
                  <a:srgbClr val="0070C0"/>
                </a:solidFill>
                <a:hlinkClick r:id="rId2">
                  <a:extLst>
                    <a:ext uri="{A12FA001-AC4F-418D-AE19-62706E023703}">
                      <ahyp:hlinkClr xmlns:ahyp="http://schemas.microsoft.com/office/drawing/2018/hyperlinkcolor" val="tx"/>
                    </a:ext>
                  </a:extLst>
                </a:hlinkClick>
              </a:rPr>
              <a:t>https://github.com/evankozierok/pram2mesa</a:t>
            </a:r>
            <a:endParaRPr lang="en-US" sz="1400" dirty="0">
              <a:solidFill>
                <a:srgbClr val="0070C0"/>
              </a:solidFill>
            </a:endParaRPr>
          </a:p>
        </p:txBody>
      </p:sp>
      <p:sp>
        <p:nvSpPr>
          <p:cNvPr id="7" name="Content Placeholder 6">
            <a:extLst>
              <a:ext uri="{FF2B5EF4-FFF2-40B4-BE49-F238E27FC236}">
                <a16:creationId xmlns:a16="http://schemas.microsoft.com/office/drawing/2014/main" id="{A40BA1D3-033D-4B8C-93FA-E2845F5BE7ED}"/>
              </a:ext>
            </a:extLst>
          </p:cNvPr>
          <p:cNvSpPr>
            <a:spLocks noGrp="1"/>
          </p:cNvSpPr>
          <p:nvPr>
            <p:ph sz="half" idx="2"/>
          </p:nvPr>
        </p:nvSpPr>
        <p:spPr>
          <a:xfrm>
            <a:off x="5089970" y="2160589"/>
            <a:ext cx="4699982" cy="3880773"/>
          </a:xfrm>
        </p:spPr>
        <p:txBody>
          <a:bodyPr>
            <a:normAutofit/>
          </a:bodyPr>
          <a:lstStyle/>
          <a:p>
            <a:pPr marL="0" indent="0">
              <a:buNone/>
            </a:pPr>
            <a:r>
              <a:rPr lang="en-US" dirty="0">
                <a:latin typeface="Consolas" panose="020B0609020204030204" pitchFamily="49" charset="0"/>
              </a:rPr>
              <a:t>&gt;&gt;&gt; pram2mesa(</a:t>
            </a:r>
            <a:r>
              <a:rPr lang="en-US" dirty="0" err="1">
                <a:solidFill>
                  <a:srgbClr val="0070C0"/>
                </a:solidFill>
                <a:latin typeface="Consolas" panose="020B0609020204030204" pitchFamily="49" charset="0"/>
              </a:rPr>
              <a:t>my_PRAM</a:t>
            </a:r>
            <a:r>
              <a:rPr lang="en-US" dirty="0">
                <a:latin typeface="Consolas" panose="020B0609020204030204" pitchFamily="49" charset="0"/>
              </a:rPr>
              <a:t>, '</a:t>
            </a:r>
            <a:r>
              <a:rPr lang="en-US" dirty="0" err="1">
                <a:solidFill>
                  <a:schemeClr val="accent2"/>
                </a:solidFill>
                <a:latin typeface="Consolas" panose="020B0609020204030204" pitchFamily="49" charset="0"/>
              </a:rPr>
              <a:t>my_new_ABM</a:t>
            </a: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	</a:t>
            </a:r>
            <a:r>
              <a:rPr lang="en-US" dirty="0">
                <a:solidFill>
                  <a:schemeClr val="accent2"/>
                </a:solidFill>
                <a:latin typeface="Consolas" panose="020B0609020204030204" pitchFamily="49" charset="0"/>
              </a:rPr>
              <a:t>my_new_ABM</a:t>
            </a:r>
            <a:r>
              <a:rPr lang="en-US" dirty="0">
                <a:latin typeface="Consolas" panose="020B0609020204030204" pitchFamily="49" charset="0"/>
              </a:rPr>
              <a:t>Model.py</a:t>
            </a:r>
          </a:p>
          <a:p>
            <a:pPr marL="0" indent="0">
              <a:buNone/>
            </a:pPr>
            <a:r>
              <a:rPr lang="en-US" dirty="0">
                <a:latin typeface="Consolas" panose="020B0609020204030204" pitchFamily="49" charset="0"/>
              </a:rPr>
              <a:t>	</a:t>
            </a:r>
            <a:r>
              <a:rPr lang="en-US" dirty="0">
                <a:solidFill>
                  <a:schemeClr val="accent2"/>
                </a:solidFill>
                <a:latin typeface="Consolas" panose="020B0609020204030204" pitchFamily="49" charset="0"/>
              </a:rPr>
              <a:t>my_new_ABM</a:t>
            </a:r>
            <a:r>
              <a:rPr lang="en-US" dirty="0">
                <a:latin typeface="Consolas" panose="020B0609020204030204" pitchFamily="49" charset="0"/>
              </a:rPr>
              <a:t>Agent.py</a:t>
            </a:r>
          </a:p>
          <a:p>
            <a:pPr marL="0" indent="0">
              <a:buNone/>
            </a:pPr>
            <a:r>
              <a:rPr lang="en-US" dirty="0">
                <a:latin typeface="Consolas" panose="020B0609020204030204" pitchFamily="49" charset="0"/>
              </a:rPr>
              <a:t>	</a:t>
            </a:r>
            <a:r>
              <a:rPr lang="en-US" dirty="0" err="1">
                <a:solidFill>
                  <a:schemeClr val="accent2"/>
                </a:solidFill>
                <a:latin typeface="Consolas" panose="020B0609020204030204" pitchFamily="49" charset="0"/>
              </a:rPr>
              <a:t>my_new_ABM</a:t>
            </a:r>
            <a:r>
              <a:rPr lang="en-US" dirty="0" err="1">
                <a:latin typeface="Consolas" panose="020B0609020204030204" pitchFamily="49" charset="0"/>
              </a:rPr>
              <a:t>Groups.json</a:t>
            </a:r>
            <a:endParaRPr lang="en-US" dirty="0">
              <a:latin typeface="Consolas" panose="020B0609020204030204" pitchFamily="49" charset="0"/>
            </a:endParaRPr>
          </a:p>
          <a:p>
            <a:pPr marL="0" indent="0">
              <a:buNone/>
            </a:pPr>
            <a:r>
              <a:rPr lang="en-US" dirty="0">
                <a:latin typeface="Consolas" panose="020B0609020204030204" pitchFamily="49" charset="0"/>
              </a:rPr>
              <a:t>	</a:t>
            </a:r>
            <a:r>
              <a:rPr lang="en-US" dirty="0" err="1">
                <a:solidFill>
                  <a:schemeClr val="accent2"/>
                </a:solidFill>
                <a:latin typeface="Consolas" panose="020B0609020204030204" pitchFamily="49" charset="0"/>
              </a:rPr>
              <a:t>my_new_ABM</a:t>
            </a:r>
            <a:r>
              <a:rPr lang="en-US" dirty="0" err="1">
                <a:latin typeface="Consolas" panose="020B0609020204030204" pitchFamily="49" charset="0"/>
              </a:rPr>
              <a:t>Sites.json</a:t>
            </a:r>
            <a:endParaRPr lang="en-US" dirty="0">
              <a:latin typeface="Consolas" panose="020B0609020204030204" pitchFamily="49" charset="0"/>
            </a:endParaRPr>
          </a:p>
          <a:p>
            <a:pPr marL="0" indent="0">
              <a:buNone/>
            </a:pPr>
            <a:r>
              <a:rPr lang="en-US" dirty="0">
                <a:latin typeface="Consolas" panose="020B0609020204030204" pitchFamily="49" charset="0"/>
              </a:rPr>
              <a:t>	</a:t>
            </a:r>
            <a:r>
              <a:rPr lang="en-US" dirty="0" err="1">
                <a:solidFill>
                  <a:schemeClr val="accent2"/>
                </a:solidFill>
                <a:latin typeface="Consolas" panose="020B0609020204030204" pitchFamily="49" charset="0"/>
              </a:rPr>
              <a:t>my_new_ABM</a:t>
            </a:r>
            <a:r>
              <a:rPr lang="en-US" dirty="0" err="1">
                <a:latin typeface="Consolas" panose="020B0609020204030204" pitchFamily="49" charset="0"/>
              </a:rPr>
              <a:t>Rules.json</a:t>
            </a:r>
            <a:endParaRPr lang="en-US" dirty="0">
              <a:latin typeface="Consolas" panose="020B0609020204030204" pitchFamily="49" charset="0"/>
            </a:endParaRPr>
          </a:p>
          <a:p>
            <a:pPr marL="0" indent="0">
              <a:buNone/>
            </a:pPr>
            <a:r>
              <a:rPr lang="en-US" dirty="0">
                <a:latin typeface="Consolas" panose="020B0609020204030204" pitchFamily="49" charset="0"/>
              </a:rPr>
              <a:t>	make_python_identifier.py</a:t>
            </a:r>
          </a:p>
        </p:txBody>
      </p:sp>
      <p:pic>
        <p:nvPicPr>
          <p:cNvPr id="9" name="Graphic 8" descr="Open folder">
            <a:extLst>
              <a:ext uri="{FF2B5EF4-FFF2-40B4-BE49-F238E27FC236}">
                <a16:creationId xmlns:a16="http://schemas.microsoft.com/office/drawing/2014/main" id="{AF4105E4-D8BE-4967-B963-A2E139D4FD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89970" y="2971800"/>
            <a:ext cx="457200" cy="457200"/>
          </a:xfrm>
          <a:prstGeom prst="rect">
            <a:avLst/>
          </a:prstGeom>
        </p:spPr>
      </p:pic>
      <p:cxnSp>
        <p:nvCxnSpPr>
          <p:cNvPr id="11" name="Straight Connector 10">
            <a:extLst>
              <a:ext uri="{FF2B5EF4-FFF2-40B4-BE49-F238E27FC236}">
                <a16:creationId xmlns:a16="http://schemas.microsoft.com/office/drawing/2014/main" id="{D90A3C82-CE28-4F47-96F3-E315FEA082FB}"/>
              </a:ext>
            </a:extLst>
          </p:cNvPr>
          <p:cNvCxnSpPr>
            <a:stCxn id="9" idx="2"/>
          </p:cNvCxnSpPr>
          <p:nvPr/>
        </p:nvCxnSpPr>
        <p:spPr>
          <a:xfrm flipH="1">
            <a:off x="5310231" y="3429000"/>
            <a:ext cx="8339" cy="2149679"/>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174A04E-8848-41F9-8908-896E77123A40}"/>
              </a:ext>
            </a:extLst>
          </p:cNvPr>
          <p:cNvCxnSpPr/>
          <p:nvPr/>
        </p:nvCxnSpPr>
        <p:spPr>
          <a:xfrm>
            <a:off x="5318570" y="3565321"/>
            <a:ext cx="22860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284A4CE-022C-42A6-A8BC-455BD7B24D4C}"/>
              </a:ext>
            </a:extLst>
          </p:cNvPr>
          <p:cNvCxnSpPr/>
          <p:nvPr/>
        </p:nvCxnSpPr>
        <p:spPr>
          <a:xfrm>
            <a:off x="5318570" y="3969391"/>
            <a:ext cx="228600"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BFB6081-829E-43A2-874A-D969C892C0E3}"/>
              </a:ext>
            </a:extLst>
          </p:cNvPr>
          <p:cNvCxnSpPr/>
          <p:nvPr/>
        </p:nvCxnSpPr>
        <p:spPr>
          <a:xfrm>
            <a:off x="5310231" y="4380451"/>
            <a:ext cx="228600"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B47FD14-FD83-43FF-B60E-488152A42AB4}"/>
              </a:ext>
            </a:extLst>
          </p:cNvPr>
          <p:cNvCxnSpPr/>
          <p:nvPr/>
        </p:nvCxnSpPr>
        <p:spPr>
          <a:xfrm>
            <a:off x="5318570" y="4774734"/>
            <a:ext cx="228600"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9720AAA-C387-463F-B157-CBD3A0033BF4}"/>
              </a:ext>
            </a:extLst>
          </p:cNvPr>
          <p:cNvCxnSpPr/>
          <p:nvPr/>
        </p:nvCxnSpPr>
        <p:spPr>
          <a:xfrm>
            <a:off x="5310231" y="5177405"/>
            <a:ext cx="228600"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CF9F4CE-BD36-4F0F-9EEE-773F69417356}"/>
              </a:ext>
            </a:extLst>
          </p:cNvPr>
          <p:cNvCxnSpPr/>
          <p:nvPr/>
        </p:nvCxnSpPr>
        <p:spPr>
          <a:xfrm>
            <a:off x="5318570" y="5578679"/>
            <a:ext cx="228600" cy="0"/>
          </a:xfrm>
          <a:prstGeom prst="line">
            <a:avLst/>
          </a:prstGeom>
        </p:spPr>
        <p:style>
          <a:lnRef idx="1">
            <a:schemeClr val="dk1"/>
          </a:lnRef>
          <a:fillRef idx="0">
            <a:schemeClr val="dk1"/>
          </a:fillRef>
          <a:effectRef idx="0">
            <a:schemeClr val="dk1"/>
          </a:effectRef>
          <a:fontRef idx="minor">
            <a:schemeClr val="tx1"/>
          </a:fontRef>
        </p:style>
      </p:cxnSp>
      <p:sp>
        <p:nvSpPr>
          <p:cNvPr id="19" name="Right Brace 18">
            <a:extLst>
              <a:ext uri="{FF2B5EF4-FFF2-40B4-BE49-F238E27FC236}">
                <a16:creationId xmlns:a16="http://schemas.microsoft.com/office/drawing/2014/main" id="{B6A928BA-30AF-48DC-9AF8-16D1BD39E963}"/>
              </a:ext>
            </a:extLst>
          </p:cNvPr>
          <p:cNvSpPr/>
          <p:nvPr/>
        </p:nvSpPr>
        <p:spPr>
          <a:xfrm>
            <a:off x="8520070" y="3429000"/>
            <a:ext cx="228600" cy="72352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85062EE5-9CE7-4C1B-9423-16D3FD324BA0}"/>
              </a:ext>
            </a:extLst>
          </p:cNvPr>
          <p:cNvSpPr txBox="1"/>
          <p:nvPr/>
        </p:nvSpPr>
        <p:spPr>
          <a:xfrm>
            <a:off x="8884905" y="3421431"/>
            <a:ext cx="905047" cy="830997"/>
          </a:xfrm>
          <a:prstGeom prst="rect">
            <a:avLst/>
          </a:prstGeom>
          <a:noFill/>
        </p:spPr>
        <p:txBody>
          <a:bodyPr wrap="square" rtlCol="0">
            <a:spAutoFit/>
          </a:bodyPr>
          <a:lstStyle/>
          <a:p>
            <a:r>
              <a:rPr lang="en-US" sz="1200" dirty="0">
                <a:solidFill>
                  <a:schemeClr val="tx1">
                    <a:lumMod val="75000"/>
                    <a:lumOff val="25000"/>
                  </a:schemeClr>
                </a:solidFill>
              </a:rPr>
              <a:t>Python files to run the ABM</a:t>
            </a:r>
          </a:p>
        </p:txBody>
      </p:sp>
      <p:sp>
        <p:nvSpPr>
          <p:cNvPr id="22" name="Right Brace 21">
            <a:extLst>
              <a:ext uri="{FF2B5EF4-FFF2-40B4-BE49-F238E27FC236}">
                <a16:creationId xmlns:a16="http://schemas.microsoft.com/office/drawing/2014/main" id="{9779EC15-92C1-4678-A33B-D0BA547C1B61}"/>
              </a:ext>
            </a:extLst>
          </p:cNvPr>
          <p:cNvSpPr/>
          <p:nvPr/>
        </p:nvSpPr>
        <p:spPr>
          <a:xfrm>
            <a:off x="8520070" y="4278993"/>
            <a:ext cx="228600" cy="101445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CBBF585C-2948-457A-83F9-154BB8F406F0}"/>
              </a:ext>
            </a:extLst>
          </p:cNvPr>
          <p:cNvSpPr txBox="1"/>
          <p:nvPr/>
        </p:nvSpPr>
        <p:spPr>
          <a:xfrm>
            <a:off x="8884905" y="4252549"/>
            <a:ext cx="905047" cy="1015663"/>
          </a:xfrm>
          <a:prstGeom prst="rect">
            <a:avLst/>
          </a:prstGeom>
          <a:noFill/>
        </p:spPr>
        <p:txBody>
          <a:bodyPr wrap="square" rtlCol="0">
            <a:spAutoFit/>
          </a:bodyPr>
          <a:lstStyle/>
          <a:p>
            <a:r>
              <a:rPr lang="en-US" sz="1200" dirty="0">
                <a:solidFill>
                  <a:schemeClr val="tx1">
                    <a:lumMod val="75000"/>
                    <a:lumOff val="25000"/>
                  </a:schemeClr>
                </a:solidFill>
              </a:rPr>
              <a:t>Additional data on agents, locations, and rules</a:t>
            </a:r>
          </a:p>
        </p:txBody>
      </p:sp>
      <p:cxnSp>
        <p:nvCxnSpPr>
          <p:cNvPr id="29" name="Connector: Elbow 28">
            <a:extLst>
              <a:ext uri="{FF2B5EF4-FFF2-40B4-BE49-F238E27FC236}">
                <a16:creationId xmlns:a16="http://schemas.microsoft.com/office/drawing/2014/main" id="{67C9D51E-D517-4A64-86AC-9A7ED22E6765}"/>
              </a:ext>
            </a:extLst>
          </p:cNvPr>
          <p:cNvCxnSpPr/>
          <p:nvPr/>
        </p:nvCxnSpPr>
        <p:spPr>
          <a:xfrm rot="16200000" flipH="1">
            <a:off x="6673443" y="5796738"/>
            <a:ext cx="419449" cy="27683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4CFDB91C-FD10-4388-8AAB-1CF548F9E386}"/>
              </a:ext>
            </a:extLst>
          </p:cNvPr>
          <p:cNvSpPr txBox="1"/>
          <p:nvPr/>
        </p:nvSpPr>
        <p:spPr>
          <a:xfrm>
            <a:off x="6234592" y="6248400"/>
            <a:ext cx="1884378" cy="461665"/>
          </a:xfrm>
          <a:prstGeom prst="rect">
            <a:avLst/>
          </a:prstGeom>
          <a:noFill/>
        </p:spPr>
        <p:txBody>
          <a:bodyPr wrap="square" rtlCol="0">
            <a:spAutoFit/>
          </a:bodyPr>
          <a:lstStyle/>
          <a:p>
            <a:r>
              <a:rPr lang="en-US" sz="1200" dirty="0">
                <a:solidFill>
                  <a:schemeClr val="tx1">
                    <a:lumMod val="75000"/>
                    <a:lumOff val="25000"/>
                  </a:schemeClr>
                </a:solidFill>
              </a:rPr>
              <a:t>Additional behind-the-scenes functions</a:t>
            </a:r>
          </a:p>
        </p:txBody>
      </p:sp>
      <p:cxnSp>
        <p:nvCxnSpPr>
          <p:cNvPr id="34" name="Straight Arrow Connector 33">
            <a:extLst>
              <a:ext uri="{FF2B5EF4-FFF2-40B4-BE49-F238E27FC236}">
                <a16:creationId xmlns:a16="http://schemas.microsoft.com/office/drawing/2014/main" id="{74130936-B8E1-422B-8946-D877A5D2AE82}"/>
              </a:ext>
            </a:extLst>
          </p:cNvPr>
          <p:cNvCxnSpPr>
            <a:cxnSpLocks/>
            <a:stCxn id="35" idx="2"/>
          </p:cNvCxnSpPr>
          <p:nvPr/>
        </p:nvCxnSpPr>
        <p:spPr>
          <a:xfrm>
            <a:off x="7355801" y="2838401"/>
            <a:ext cx="0" cy="3326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2F7A8FA-0B8F-414E-A50C-EC7B6DD00CB7}"/>
              </a:ext>
            </a:extLst>
          </p:cNvPr>
          <p:cNvSpPr txBox="1"/>
          <p:nvPr/>
        </p:nvSpPr>
        <p:spPr>
          <a:xfrm>
            <a:off x="6869129" y="2530624"/>
            <a:ext cx="973344" cy="307777"/>
          </a:xfrm>
          <a:prstGeom prst="rect">
            <a:avLst/>
          </a:prstGeom>
          <a:noFill/>
        </p:spPr>
        <p:txBody>
          <a:bodyPr wrap="none" rtlCol="0">
            <a:spAutoFit/>
          </a:bodyPr>
          <a:lstStyle/>
          <a:p>
            <a:pPr algn="ctr"/>
            <a:r>
              <a:rPr lang="en-US" sz="1400" dirty="0"/>
              <a:t>generates</a:t>
            </a:r>
          </a:p>
        </p:txBody>
      </p:sp>
      <p:sp>
        <p:nvSpPr>
          <p:cNvPr id="3" name="Right Brace 2">
            <a:extLst>
              <a:ext uri="{FF2B5EF4-FFF2-40B4-BE49-F238E27FC236}">
                <a16:creationId xmlns:a16="http://schemas.microsoft.com/office/drawing/2014/main" id="{51E2B4D7-CEAF-4D16-88E7-3B3C272BDD40}"/>
              </a:ext>
            </a:extLst>
          </p:cNvPr>
          <p:cNvSpPr/>
          <p:nvPr/>
        </p:nvSpPr>
        <p:spPr>
          <a:xfrm rot="16200000">
            <a:off x="7283115" y="1581487"/>
            <a:ext cx="210448" cy="90827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Right Brace 3">
            <a:extLst>
              <a:ext uri="{FF2B5EF4-FFF2-40B4-BE49-F238E27FC236}">
                <a16:creationId xmlns:a16="http://schemas.microsoft.com/office/drawing/2014/main" id="{36D9DFC8-22BA-41F5-AACE-275474B28452}"/>
              </a:ext>
            </a:extLst>
          </p:cNvPr>
          <p:cNvSpPr/>
          <p:nvPr/>
        </p:nvSpPr>
        <p:spPr>
          <a:xfrm rot="16200000">
            <a:off x="8709293" y="1401340"/>
            <a:ext cx="210448" cy="126856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2728F72-F011-4A01-B0B6-BA96885289C5}"/>
              </a:ext>
            </a:extLst>
          </p:cNvPr>
          <p:cNvSpPr txBox="1"/>
          <p:nvPr/>
        </p:nvSpPr>
        <p:spPr>
          <a:xfrm>
            <a:off x="6825586" y="1589315"/>
            <a:ext cx="1143262" cy="276999"/>
          </a:xfrm>
          <a:prstGeom prst="rect">
            <a:avLst/>
          </a:prstGeom>
          <a:noFill/>
        </p:spPr>
        <p:txBody>
          <a:bodyPr wrap="none" rtlCol="0">
            <a:spAutoFit/>
          </a:bodyPr>
          <a:lstStyle/>
          <a:p>
            <a:r>
              <a:rPr lang="en-US" sz="1200" dirty="0"/>
              <a:t>Original PRAM</a:t>
            </a:r>
          </a:p>
        </p:txBody>
      </p:sp>
      <p:sp>
        <p:nvSpPr>
          <p:cNvPr id="10" name="TextBox 9">
            <a:extLst>
              <a:ext uri="{FF2B5EF4-FFF2-40B4-BE49-F238E27FC236}">
                <a16:creationId xmlns:a16="http://schemas.microsoft.com/office/drawing/2014/main" id="{27E6507B-DF93-40FF-9CB3-DB5641D389AD}"/>
              </a:ext>
            </a:extLst>
          </p:cNvPr>
          <p:cNvSpPr txBox="1"/>
          <p:nvPr/>
        </p:nvSpPr>
        <p:spPr>
          <a:xfrm>
            <a:off x="8078803" y="1601640"/>
            <a:ext cx="1471428" cy="276999"/>
          </a:xfrm>
          <a:prstGeom prst="rect">
            <a:avLst/>
          </a:prstGeom>
          <a:noFill/>
        </p:spPr>
        <p:txBody>
          <a:bodyPr wrap="none" rtlCol="0">
            <a:spAutoFit/>
          </a:bodyPr>
          <a:lstStyle/>
          <a:p>
            <a:r>
              <a:rPr lang="en-US" sz="1200" dirty="0"/>
              <a:t>Name for new ABM</a:t>
            </a:r>
          </a:p>
        </p:txBody>
      </p:sp>
    </p:spTree>
    <p:extLst>
      <p:ext uri="{BB962C8B-B14F-4D97-AF65-F5344CB8AC3E}">
        <p14:creationId xmlns:p14="http://schemas.microsoft.com/office/powerpoint/2010/main" val="164606273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4E9B4F200F63D47BC4CD32A9ADAD07E" ma:contentTypeVersion="12" ma:contentTypeDescription="Create a new document." ma:contentTypeScope="" ma:versionID="d19f539899c404c8e9525d79a5b3da47">
  <xsd:schema xmlns:xsd="http://www.w3.org/2001/XMLSchema" xmlns:xs="http://www.w3.org/2001/XMLSchema" xmlns:p="http://schemas.microsoft.com/office/2006/metadata/properties" xmlns:ns3="ac0df80a-57d8-4f6d-8887-69780f396c05" xmlns:ns4="d752b9ea-7af2-448d-bbd3-257004471ee7" targetNamespace="http://schemas.microsoft.com/office/2006/metadata/properties" ma:root="true" ma:fieldsID="5e8f0a660cdbd3ea17bfe491a9969049" ns3:_="" ns4:_="">
    <xsd:import namespace="ac0df80a-57d8-4f6d-8887-69780f396c05"/>
    <xsd:import namespace="d752b9ea-7af2-448d-bbd3-257004471ee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0df80a-57d8-4f6d-8887-69780f396c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752b9ea-7af2-448d-bbd3-257004471ee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A8F0E4-FA8B-4C18-929E-02CDFD647939}">
  <ds:schemaRefs>
    <ds:schemaRef ds:uri="http://schemas.microsoft.com/sharepoint/v3/contenttype/forms"/>
  </ds:schemaRefs>
</ds:datastoreItem>
</file>

<file path=customXml/itemProps2.xml><?xml version="1.0" encoding="utf-8"?>
<ds:datastoreItem xmlns:ds="http://schemas.openxmlformats.org/officeDocument/2006/customXml" ds:itemID="{824FEE2D-F562-4AF6-BE18-5B9851B729A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02CA71B-511A-4A86-BA88-BD713B42CD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c0df80a-57d8-4f6d-8887-69780f396c05"/>
    <ds:schemaRef ds:uri="d752b9ea-7af2-448d-bbd3-257004471e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243</TotalTime>
  <Words>2516</Words>
  <Application>Microsoft Office PowerPoint</Application>
  <PresentationFormat>Widescreen</PresentationFormat>
  <Paragraphs>282</Paragraphs>
  <Slides>33</Slides>
  <Notes>16</Notes>
  <HiddenSlides>16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Cambria</vt:lpstr>
      <vt:lpstr>Consolas</vt:lpstr>
      <vt:lpstr>Trebuchet MS</vt:lpstr>
      <vt:lpstr>Wingdings 3</vt:lpstr>
      <vt:lpstr>Facet</vt:lpstr>
      <vt:lpstr>Comparing and Translating Computational Models</vt:lpstr>
      <vt:lpstr>Why Model?</vt:lpstr>
      <vt:lpstr>Key Modeling Frameworks</vt:lpstr>
      <vt:lpstr>Key Modeling Frameworks</vt:lpstr>
      <vt:lpstr>Purpose and Significance</vt:lpstr>
      <vt:lpstr>Summer Overview</vt:lpstr>
      <vt:lpstr>Project Scope</vt:lpstr>
      <vt:lpstr>pram2mesa</vt:lpstr>
      <vt:lpstr>What is pram2mesa?</vt:lpstr>
      <vt:lpstr>How does it work?</vt:lpstr>
      <vt:lpstr>Room for Improvement</vt:lpstr>
      <vt:lpstr>Comparing PRAMs and ABMs</vt:lpstr>
      <vt:lpstr>SIRS Model</vt:lpstr>
      <vt:lpstr>SIRS Model</vt:lpstr>
      <vt:lpstr>Segregation Model</vt:lpstr>
      <vt:lpstr>Segregation Model</vt:lpstr>
      <vt:lpstr>Migration Model</vt:lpstr>
      <vt:lpstr>Migration Model</vt:lpstr>
      <vt:lpstr>What’s different here?</vt:lpstr>
      <vt:lpstr>What’s different here?</vt:lpstr>
      <vt:lpstr>What’s different here?</vt:lpstr>
      <vt:lpstr>What’s different here?</vt:lpstr>
      <vt:lpstr>Allegheny Flu Model</vt:lpstr>
      <vt:lpstr>Allegheny Flu Model</vt:lpstr>
      <vt:lpstr>Allegheny Flu Model</vt:lpstr>
      <vt:lpstr>Allegheny Flu Model</vt:lpstr>
      <vt:lpstr>What’s different here?</vt:lpstr>
      <vt:lpstr>PRAM vs ABM</vt:lpstr>
      <vt:lpstr>How about SD models and ODEs?</vt:lpstr>
      <vt:lpstr>Which framework should I use?</vt:lpstr>
      <vt:lpstr>Next Steps</vt:lpstr>
      <vt:lpstr>Acknowledgements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and Translating Computational Models</dc:title>
  <dc:creator>Evan Kozierok</dc:creator>
  <cp:lastModifiedBy>Evan Kozierok</cp:lastModifiedBy>
  <cp:revision>1</cp:revision>
  <dcterms:created xsi:type="dcterms:W3CDTF">2020-07-23T19:25:07Z</dcterms:created>
  <dcterms:modified xsi:type="dcterms:W3CDTF">2020-07-27T16:13:45Z</dcterms:modified>
</cp:coreProperties>
</file>